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4" r:id="rId4"/>
    <p:sldMasterId id="2147483687" r:id="rId5"/>
    <p:sldMasterId id="2147483702" r:id="rId6"/>
    <p:sldMasterId id="2147483716" r:id="rId7"/>
    <p:sldMasterId id="2147483728" r:id="rId8"/>
  </p:sldMasterIdLst>
  <p:notesMasterIdLst>
    <p:notesMasterId r:id="rId34"/>
  </p:notesMasterIdLst>
  <p:sldIdLst>
    <p:sldId id="494" r:id="rId9"/>
    <p:sldId id="372" r:id="rId10"/>
    <p:sldId id="556" r:id="rId11"/>
    <p:sldId id="571" r:id="rId12"/>
    <p:sldId id="395" r:id="rId13"/>
    <p:sldId id="561" r:id="rId14"/>
    <p:sldId id="543" r:id="rId15"/>
    <p:sldId id="544" r:id="rId16"/>
    <p:sldId id="548" r:id="rId17"/>
    <p:sldId id="570" r:id="rId18"/>
    <p:sldId id="564" r:id="rId19"/>
    <p:sldId id="565" r:id="rId20"/>
    <p:sldId id="566" r:id="rId21"/>
    <p:sldId id="567" r:id="rId22"/>
    <p:sldId id="568" r:id="rId23"/>
    <p:sldId id="569" r:id="rId24"/>
    <p:sldId id="550" r:id="rId25"/>
    <p:sldId id="562" r:id="rId26"/>
    <p:sldId id="551" r:id="rId27"/>
    <p:sldId id="375" r:id="rId28"/>
    <p:sldId id="552" r:id="rId29"/>
    <p:sldId id="553" r:id="rId30"/>
    <p:sldId id="407" r:id="rId31"/>
    <p:sldId id="554" r:id="rId32"/>
    <p:sldId id="303" r:id="rId33"/>
  </p:sldIdLst>
  <p:sldSz cx="9144000" cy="6858000" type="screen4x3"/>
  <p:notesSz cx="6858000" cy="9144000"/>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9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FFCCCC"/>
    <a:srgbClr val="29CD3D"/>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69" d="100"/>
          <a:sy n="69" d="100"/>
        </p:scale>
        <p:origin x="-1416" y="-96"/>
      </p:cViewPr>
      <p:guideLst>
        <p:guide orient="horz" pos="2160"/>
        <p:guide pos="292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notesMaster" Target="notesMasters/notesMaster1.xml"/><Relationship Id="rId33" Type="http://schemas.openxmlformats.org/officeDocument/2006/relationships/slide" Target="slides/slide25.xml"/><Relationship Id="rId32" Type="http://schemas.openxmlformats.org/officeDocument/2006/relationships/slide" Target="slides/slide24.xml"/><Relationship Id="rId31" Type="http://schemas.openxmlformats.org/officeDocument/2006/relationships/slide" Target="slides/slide23.xml"/><Relationship Id="rId30" Type="http://schemas.openxmlformats.org/officeDocument/2006/relationships/slide" Target="slides/slide22.xml"/><Relationship Id="rId3" Type="http://schemas.openxmlformats.org/officeDocument/2006/relationships/slideMaster" Target="slideMasters/slideMaster2.xml"/><Relationship Id="rId29" Type="http://schemas.openxmlformats.org/officeDocument/2006/relationships/slide" Target="slides/slide21.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slide" Target="slides/slide18.xml"/><Relationship Id="rId25" Type="http://schemas.openxmlformats.org/officeDocument/2006/relationships/slide" Target="slides/slide17.xml"/><Relationship Id="rId24" Type="http://schemas.openxmlformats.org/officeDocument/2006/relationships/slide" Target="slides/slide16.xml"/><Relationship Id="rId23" Type="http://schemas.openxmlformats.org/officeDocument/2006/relationships/slide" Target="slides/slide15.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ID"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atin typeface="Arial" panose="020B0604020202020204" pitchFamily="34" charset="0"/>
                <a:cs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60035405-9CF2-44AD-BEF3-E9CC14A02FE0}" type="datetimeFigureOut">
              <a:rPr kumimoji="0" lang="en-ID"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fld>
            <a:endParaRPr kumimoji="0" lang="en-ID"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ID"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mn-lt"/>
                <a:ea typeface="+mn-ea"/>
                <a:cs typeface="+mn-cs"/>
              </a:rPr>
              <a:t>Fifth level</a:t>
            </a:r>
            <a:endParaRPr kumimoji="0" lang="en-ID"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1" hangingPunct="1">
              <a:defRPr sz="1200">
                <a:latin typeface="Arial" panose="020B0604020202020204" pitchFamily="34" charset="0"/>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ID"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Slide Number Placeholder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p>
            <a:pPr lvl="0" algn="r" eaLnBrk="1" hangingPunct="1">
              <a:buNone/>
            </a:pPr>
            <a:fld id="{9A0DB2DC-4C9A-4742-B13C-FB6460FD3503}" type="slidenum">
              <a:rPr lang="en-ID" altLang="x-none" sz="1200" dirty="0"/>
            </a:fld>
            <a:endParaRPr lang="en-ID" altLang="x-none"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grpSp>
        <p:nvGrpSpPr>
          <p:cNvPr id="8194" name="Group 2"/>
          <p:cNvGrpSpPr/>
          <p:nvPr/>
        </p:nvGrpSpPr>
        <p:grpSpPr>
          <a:xfrm>
            <a:off x="0" y="0"/>
            <a:ext cx="9159875" cy="6858000"/>
            <a:chOff x="0" y="0"/>
            <a:chExt cx="5770" cy="4320"/>
          </a:xfrm>
        </p:grpSpPr>
        <p:sp>
          <p:nvSpPr>
            <p:cNvPr id="30" name="Rectangle 3"/>
            <p:cNvSpPr>
              <a:spLocks noChangeArrowheads="1"/>
            </p:cNvSpPr>
            <p:nvPr/>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31" name="Rectangle 4"/>
            <p:cNvSpPr>
              <a:spLocks noChangeArrowheads="1"/>
            </p:cNvSpPr>
            <p:nvPr/>
          </p:nvSpPr>
          <p:spPr bwMode="hidden">
            <a:xfrm>
              <a:off x="1056" y="0"/>
              <a:ext cx="192"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32" name="Rectangle 5"/>
            <p:cNvSpPr>
              <a:spLocks noChangeArrowheads="1"/>
            </p:cNvSpPr>
            <p:nvPr/>
          </p:nvSpPr>
          <p:spPr bwMode="hidden">
            <a:xfrm>
              <a:off x="1728" y="0"/>
              <a:ext cx="432"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33" name="Rectangle 6"/>
            <p:cNvSpPr>
              <a:spLocks noChangeArrowheads="1"/>
            </p:cNvSpPr>
            <p:nvPr/>
          </p:nvSpPr>
          <p:spPr bwMode="hidden">
            <a:xfrm>
              <a:off x="2256" y="0"/>
              <a:ext cx="240" cy="4320"/>
            </a:xfrm>
            <a:prstGeom prst="rect">
              <a:avLst/>
            </a:prstGeom>
            <a:solidFill>
              <a:schemeClr val="bg1"/>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34" name="Rectangle 7"/>
            <p:cNvSpPr>
              <a:spLocks noChangeArrowheads="1"/>
            </p:cNvSpPr>
            <p:nvPr/>
          </p:nvSpPr>
          <p:spPr bwMode="hidden">
            <a:xfrm>
              <a:off x="1344" y="0"/>
              <a:ext cx="384" cy="432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35" name="Rectangle 8"/>
            <p:cNvSpPr>
              <a:spLocks noChangeArrowheads="1"/>
            </p:cNvSpPr>
            <p:nvPr/>
          </p:nvSpPr>
          <p:spPr bwMode="hidden">
            <a:xfrm>
              <a:off x="480" y="0"/>
              <a:ext cx="576" cy="432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36" name="Rectangle 9"/>
            <p:cNvSpPr>
              <a:spLocks noChangeArrowheads="1"/>
            </p:cNvSpPr>
            <p:nvPr/>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37" name="Rectangle 10"/>
            <p:cNvSpPr>
              <a:spLocks noChangeArrowheads="1"/>
            </p:cNvSpPr>
            <p:nvPr/>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38" name="Rectangle 11"/>
            <p:cNvSpPr>
              <a:spLocks noChangeArrowheads="1"/>
            </p:cNvSpPr>
            <p:nvPr/>
          </p:nvSpPr>
          <p:spPr bwMode="hidden">
            <a:xfrm>
              <a:off x="2160" y="0"/>
              <a:ext cx="240" cy="432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39" name="Rectangle 12"/>
            <p:cNvSpPr>
              <a:spLocks noChangeArrowheads="1"/>
            </p:cNvSpPr>
            <p:nvPr/>
          </p:nvSpPr>
          <p:spPr bwMode="hidden">
            <a:xfrm>
              <a:off x="2784" y="0"/>
              <a:ext cx="528"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40" name="Rectangle 13"/>
            <p:cNvSpPr>
              <a:spLocks noChangeArrowheads="1"/>
            </p:cNvSpPr>
            <p:nvPr/>
          </p:nvSpPr>
          <p:spPr bwMode="hidden">
            <a:xfrm>
              <a:off x="1248" y="0"/>
              <a:ext cx="144" cy="4320"/>
            </a:xfrm>
            <a:prstGeom prst="rect">
              <a:avLst/>
            </a:prstGeom>
            <a:solidFill>
              <a:schemeClr val="bg2"/>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41" name="Rectangle 14"/>
            <p:cNvSpPr>
              <a:spLocks noChangeArrowheads="1"/>
            </p:cNvSpPr>
            <p:nvPr/>
          </p:nvSpPr>
          <p:spPr bwMode="hidden">
            <a:xfrm>
              <a:off x="3300" y="0"/>
              <a:ext cx="252" cy="4320"/>
            </a:xfrm>
            <a:prstGeom prst="rect">
              <a:avLst/>
            </a:prstGeom>
            <a:solidFill>
              <a:schemeClr val="bg2"/>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42" name="Rectangle 15"/>
            <p:cNvSpPr>
              <a:spLocks noChangeArrowheads="1"/>
            </p:cNvSpPr>
            <p:nvPr/>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3" name="Rectangle 16"/>
            <p:cNvSpPr>
              <a:spLocks noChangeArrowheads="1"/>
            </p:cNvSpPr>
            <p:nvPr/>
          </p:nvSpPr>
          <p:spPr bwMode="hidden">
            <a:xfrm>
              <a:off x="4608" y="0"/>
              <a:ext cx="672" cy="4320"/>
            </a:xfrm>
            <a:prstGeom prst="rect">
              <a:avLst/>
            </a:prstGeom>
            <a:gradFill rotWithShape="0">
              <a:gsLst>
                <a:gs pos="0">
                  <a:schemeClr val="bg2"/>
                </a:gs>
                <a:gs pos="100000">
                  <a:schemeClr val="accent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44" name="Rectangle 17"/>
            <p:cNvSpPr>
              <a:spLocks noChangeArrowheads="1"/>
            </p:cNvSpPr>
            <p:nvPr/>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5" name="Rectangle 18"/>
            <p:cNvSpPr>
              <a:spLocks noChangeArrowheads="1"/>
            </p:cNvSpPr>
            <p:nvPr/>
          </p:nvSpPr>
          <p:spPr bwMode="hidden">
            <a:xfrm>
              <a:off x="3840" y="0"/>
              <a:ext cx="528"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46" name="Rectangle 19"/>
            <p:cNvSpPr>
              <a:spLocks noChangeArrowheads="1"/>
            </p:cNvSpPr>
            <p:nvPr/>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7" name="Rectangle 20"/>
            <p:cNvSpPr>
              <a:spLocks noChangeArrowheads="1"/>
            </p:cNvSpPr>
            <p:nvPr/>
          </p:nvSpPr>
          <p:spPr bwMode="hidden">
            <a:xfrm>
              <a:off x="2680" y="0"/>
              <a:ext cx="152" cy="432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48" name="Rectangle 21"/>
            <p:cNvSpPr>
              <a:spLocks noChangeArrowheads="1"/>
            </p:cNvSpPr>
            <p:nvPr/>
          </p:nvSpPr>
          <p:spPr bwMode="hidden">
            <a:xfrm>
              <a:off x="2366" y="0"/>
              <a:ext cx="336"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8219" name="Freeform 22"/>
            <p:cNvSpPr/>
            <p:nvPr userDrawn="1"/>
          </p:nvSpPr>
          <p:spPr>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w="9525">
              <a:noFill/>
            </a:ln>
          </p:spPr>
          <p:txBody>
            <a:bodyPr/>
            <a:p>
              <a:endParaRPr lang="en-US"/>
            </a:p>
          </p:txBody>
        </p:sp>
        <p:sp>
          <p:nvSpPr>
            <p:cNvPr id="50" name="Freeform 23"/>
            <p:cNvSpPr/>
            <p:nvPr/>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138264" name="Rectangle 24"/>
          <p:cNvSpPr>
            <a:spLocks noGrp="1" noChangeArrowheads="1"/>
          </p:cNvSpPr>
          <p:nvPr>
            <p:ph type="ctrTitle" sz="quarter"/>
          </p:nvPr>
        </p:nvSpPr>
        <p:spPr>
          <a:xfrm>
            <a:off x="685800" y="1600200"/>
            <a:ext cx="7772400" cy="1828800"/>
          </a:xfrm>
        </p:spPr>
        <p:txBody>
          <a:bodyPr/>
          <a:lstStyle>
            <a:lvl1pPr>
              <a:defRPr sz="4800"/>
            </a:lvl1pPr>
          </a:lstStyle>
          <a:p>
            <a:r>
              <a:rPr lang="en-US"/>
              <a:t>Click to edit Master title style</a:t>
            </a:r>
            <a:endParaRPr lang="en-US"/>
          </a:p>
        </p:txBody>
      </p:sp>
      <p:sp>
        <p:nvSpPr>
          <p:cNvPr id="138265"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r>
              <a:rPr lang="en-US"/>
              <a:t>Click to edit Master subtitle style</a:t>
            </a:r>
            <a:endParaRPr lang="en-US"/>
          </a:p>
        </p:txBody>
      </p:sp>
      <p:sp>
        <p:nvSpPr>
          <p:cNvPr id="51" name="Rectangle 26"/>
          <p:cNvSpPr>
            <a:spLocks noGrp="1" noChangeArrowheads="1"/>
          </p:cNvSpPr>
          <p:nvPr>
            <p:ph type="dt" sz="quarter" idx="2"/>
          </p:nvPr>
        </p:nvSpPr>
        <p:spPr bwMode="auto">
          <a:xfrm>
            <a:off x="457200" y="6243638"/>
            <a:ext cx="2133600" cy="45720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4FDA198-6C95-4130-A004-CD0F5A33BA84}"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2" name="Rectangle 27"/>
          <p:cNvSpPr>
            <a:spLocks noGrp="1" noChangeArrowheads="1"/>
          </p:cNvSpPr>
          <p:nvPr>
            <p:ph type="ftr" sz="quarter" idx="3"/>
          </p:nvPr>
        </p:nvSpPr>
        <p:spPr bwMode="auto">
          <a:xfrm>
            <a:off x="3124200" y="6248400"/>
            <a:ext cx="2895600" cy="45720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3" name="Rectangle 28"/>
          <p:cNvSpPr>
            <a:spLocks noGrp="1" noChangeArrowheads="1"/>
          </p:cNvSpPr>
          <p:nvPr>
            <p:ph type="sldNum" sz="quarter" idx="4"/>
          </p:nvPr>
        </p:nvSpPr>
        <p:spPr bwMode="auto">
          <a:xfrm>
            <a:off x="6553200" y="6243638"/>
            <a:ext cx="2133600" cy="457200"/>
          </a:xfrm>
          <a:prstGeom prst="rect">
            <a:avLst/>
          </a:prstGeom>
          <a:ln>
            <a:miter lim="800000"/>
          </a:ln>
        </p:spPr>
        <p:txBody>
          <a:bodyPr vert="horz" wrap="square" lIns="91440" tIns="45720" rIns="91440" bIns="45720" numCol="1" anchor="t" anchorCtr="0" compatLnSpc="1"/>
          <a:p>
            <a:pPr algn="r" eaLnBrk="1" hangingPunct="1">
              <a:buNone/>
            </a:pPr>
            <a:fld id="{9A0DB2DC-4C9A-4742-B13C-FB6460FD3503}" type="slidenum">
              <a:rPr lang="en-US" altLang="en-US" dirty="0">
                <a:effectLst>
                  <a:outerShdw blurRad="38100" dist="38100" dir="2700000">
                    <a:srgbClr val="000000"/>
                  </a:outerShdw>
                </a:effectLst>
                <a:latin typeface="Tahoma" panose="020B0604030504040204" pitchFamily="34" charset="0"/>
              </a:rPr>
            </a:fld>
            <a:endParaRPr lang="en-US" altLang="en-US" dirty="0">
              <a:effectLst>
                <a:outerShdw blurRad="38100" dist="38100" dir="2700000">
                  <a:srgbClr val="000000"/>
                </a:outerShdw>
              </a:effectLst>
              <a:latin typeface="Tahoma"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Footer Placeholder 3"/>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Slide Number Placeholder 4"/>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6" name="Date Placeholder 5"/>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Footer Placeholder 3"/>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Slide Number Placeholder 4"/>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6" name="Date Placeholder 5"/>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Footer Placeholder 4"/>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7" name="Date Placeholder 6"/>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7" name="Footer Placeholder 6"/>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8" name="Slide Number Placeholder 7"/>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9" name="Date Placeholder 8"/>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Footer Placeholder 2"/>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Slide Number Placeholder 3"/>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5" name="Date Placeholder 4"/>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3" name="Slide Number Placeholder 2"/>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4" name="Date Placeholder 3"/>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Footer Placeholder 4"/>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7" name="Date Placeholder 6"/>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80000"/>
              <a:buFont typeface="Wingdings" panose="05000000000000000000" pitchFamily="2" charset="2"/>
              <a:buNone/>
              <a:defRPr/>
            </a:pPr>
            <a:r>
              <a:rPr kumimoji="0" 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Click icon to add picture</a:t>
            </a:r>
            <a:endParaRPr kumimoji="0" lang="id-ID"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Footer Placeholder 4"/>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7" name="Date Placeholder 6"/>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Footer Placeholder 3"/>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Slide Number Placeholder 4"/>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6" name="Date Placeholder 5"/>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Footer Placeholder 3"/>
          <p:cNvSpPr>
            <a:spLocks noGrp="1"/>
          </p:cNvSpPr>
          <p:nvPr>
            <p:ph type="ftr" sz="quarter" idx="10"/>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Slide Number Placeholder 4"/>
          <p:cNvSpPr>
            <a:spLocks noGrp="1"/>
          </p:cNvSpPr>
          <p:nvPr>
            <p:ph type="sldNum" sz="quarter" idx="11"/>
          </p:nvPr>
        </p:nvSpPr>
        <p:spPr/>
        <p:txBody>
          <a:bodyPr/>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6" name="Date Placeholder 5"/>
          <p:cNvSpPr>
            <a:spLocks noGrp="1"/>
          </p:cNvSpPr>
          <p:nvPr>
            <p:ph type="dt" sz="half" idx="12"/>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gradFill rotWithShape="0">
          <a:gsLst>
            <a:gs pos="0">
              <a:srgbClr val="000058"/>
            </a:gs>
            <a:gs pos="100000">
              <a:schemeClr val="bg1"/>
            </a:gs>
          </a:gsLst>
          <a:lin ang="2700000" scaled="1"/>
          <a:tileRect/>
        </a:gradFill>
        <a:effectLst/>
      </p:bgPr>
    </p:bg>
    <p:spTree>
      <p:nvGrpSpPr>
        <p:cNvPr id="1" name=""/>
        <p:cNvGrpSpPr/>
        <p:nvPr/>
      </p:nvGrpSpPr>
      <p:grpSpPr>
        <a:xfrm>
          <a:off x="0" y="0"/>
          <a:ext cx="0" cy="0"/>
          <a:chOff x="0" y="0"/>
          <a:chExt cx="0" cy="0"/>
        </a:xfrm>
      </p:grpSpPr>
      <p:grpSp>
        <p:nvGrpSpPr>
          <p:cNvPr id="9218" name="Group 2"/>
          <p:cNvGrpSpPr/>
          <p:nvPr/>
        </p:nvGrpSpPr>
        <p:grpSpPr>
          <a:xfrm>
            <a:off x="0" y="0"/>
            <a:ext cx="9144000" cy="6856413"/>
            <a:chOff x="0" y="0"/>
            <a:chExt cx="5760" cy="4319"/>
          </a:xfrm>
        </p:grpSpPr>
        <p:sp>
          <p:nvSpPr>
            <p:cNvPr id="48" name="Freeform 3"/>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Freeform 4"/>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0" name="Freeform 5"/>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27" name="Freeform 6"/>
            <p:cNvSpPr/>
            <p:nvPr/>
          </p:nvSpPr>
          <p:spPr>
            <a:xfrm>
              <a:off x="4038" y="3577"/>
              <a:ext cx="1720" cy="65"/>
            </a:xfrm>
            <a:custGeom>
              <a:avLst/>
              <a:gdLst/>
              <a:ahLst/>
              <a:cxnLst>
                <a:cxn ang="0">
                  <a:pos x="1654" y="33"/>
                </a:cxn>
                <a:cxn ang="0">
                  <a:pos x="1654" y="33"/>
                </a:cxn>
                <a:cxn ang="0">
                  <a:pos x="0" y="0"/>
                </a:cxn>
                <a:cxn ang="0">
                  <a:pos x="0" y="33"/>
                </a:cxn>
                <a:cxn ang="0">
                  <a:pos x="1654" y="33"/>
                </a:cxn>
                <a:cxn ang="0">
                  <a:pos x="1654" y="33"/>
                </a:cxn>
              </a:cxnLst>
              <a:pathLst>
                <a:path w="1722" h="66">
                  <a:moveTo>
                    <a:pt x="1722" y="66"/>
                  </a:moveTo>
                  <a:lnTo>
                    <a:pt x="1722" y="60"/>
                  </a:lnTo>
                  <a:lnTo>
                    <a:pt x="0" y="0"/>
                  </a:lnTo>
                  <a:lnTo>
                    <a:pt x="0" y="48"/>
                  </a:lnTo>
                  <a:lnTo>
                    <a:pt x="1722" y="66"/>
                  </a:lnTo>
                  <a:close/>
                </a:path>
              </a:pathLst>
            </a:custGeom>
            <a:gradFill rotWithShape="0">
              <a:gsLst>
                <a:gs pos="0">
                  <a:schemeClr val="bg2">
                    <a:alpha val="100000"/>
                  </a:schemeClr>
                </a:gs>
                <a:gs pos="100000">
                  <a:schemeClr val="bg1">
                    <a:alpha val="100000"/>
                  </a:schemeClr>
                </a:gs>
              </a:gsLst>
              <a:lin ang="0" scaled="1"/>
              <a:tileRect/>
            </a:gradFill>
            <a:ln w="9525">
              <a:noFill/>
            </a:ln>
          </p:spPr>
          <p:txBody>
            <a:bodyPr/>
            <a:p>
              <a:endParaRPr lang="en-US"/>
            </a:p>
          </p:txBody>
        </p:sp>
        <p:sp>
          <p:nvSpPr>
            <p:cNvPr id="52" name="Freeform 7"/>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29" name="Freeform 8"/>
            <p:cNvSpPr/>
            <p:nvPr/>
          </p:nvSpPr>
          <p:spPr>
            <a:xfrm>
              <a:off x="4784" y="3702"/>
              <a:ext cx="974" cy="101"/>
            </a:xfrm>
            <a:custGeom>
              <a:avLst/>
              <a:gdLst/>
              <a:ahLst/>
              <a:cxnLst>
                <a:cxn ang="0">
                  <a:pos x="941" y="48"/>
                </a:cxn>
                <a:cxn ang="0">
                  <a:pos x="941" y="0"/>
                </a:cxn>
                <a:cxn ang="0">
                  <a:pos x="0" y="24"/>
                </a:cxn>
                <a:cxn ang="0">
                  <a:pos x="0" y="101"/>
                </a:cxn>
                <a:cxn ang="0">
                  <a:pos x="941" y="48"/>
                </a:cxn>
                <a:cxn ang="0">
                  <a:pos x="941" y="48"/>
                </a:cxn>
              </a:cxnLst>
              <a:pathLst>
                <a:path w="975" h="101">
                  <a:moveTo>
                    <a:pt x="975" y="48"/>
                  </a:moveTo>
                  <a:lnTo>
                    <a:pt x="975" y="0"/>
                  </a:lnTo>
                  <a:lnTo>
                    <a:pt x="0" y="24"/>
                  </a:lnTo>
                  <a:lnTo>
                    <a:pt x="0" y="101"/>
                  </a:lnTo>
                  <a:lnTo>
                    <a:pt x="975" y="48"/>
                  </a:lnTo>
                  <a:close/>
                </a:path>
              </a:pathLst>
            </a:custGeom>
            <a:solidFill>
              <a:schemeClr val="bg1">
                <a:alpha val="100000"/>
              </a:schemeClr>
            </a:solidFill>
            <a:ln w="9525">
              <a:noFill/>
            </a:ln>
          </p:spPr>
          <p:txBody>
            <a:bodyPr/>
            <a:p>
              <a:endParaRPr lang="en-US"/>
            </a:p>
          </p:txBody>
        </p:sp>
        <p:sp>
          <p:nvSpPr>
            <p:cNvPr id="9230" name="Freeform 9"/>
            <p:cNvSpPr/>
            <p:nvPr/>
          </p:nvSpPr>
          <p:spPr>
            <a:xfrm>
              <a:off x="3619" y="3815"/>
              <a:ext cx="2139" cy="198"/>
            </a:xfrm>
            <a:custGeom>
              <a:avLst/>
              <a:gdLst/>
              <a:ahLst/>
              <a:cxnLst>
                <a:cxn ang="0">
                  <a:pos x="2073" y="0"/>
                </a:cxn>
                <a:cxn ang="0">
                  <a:pos x="0" y="156"/>
                </a:cxn>
                <a:cxn ang="0">
                  <a:pos x="0" y="198"/>
                </a:cxn>
                <a:cxn ang="0">
                  <a:pos x="2073" y="0"/>
                </a:cxn>
                <a:cxn ang="0">
                  <a:pos x="2073" y="0"/>
                </a:cxn>
              </a:cxnLst>
              <a:pathLst>
                <a:path w="2141" h="198">
                  <a:moveTo>
                    <a:pt x="2141" y="0"/>
                  </a:moveTo>
                  <a:lnTo>
                    <a:pt x="0" y="156"/>
                  </a:lnTo>
                  <a:lnTo>
                    <a:pt x="0" y="198"/>
                  </a:lnTo>
                  <a:lnTo>
                    <a:pt x="2141" y="0"/>
                  </a:lnTo>
                  <a:close/>
                </a:path>
              </a:pathLst>
            </a:custGeom>
            <a:solidFill>
              <a:schemeClr val="bg1">
                <a:alpha val="100000"/>
              </a:schemeClr>
            </a:solidFill>
            <a:ln w="9525">
              <a:noFill/>
            </a:ln>
          </p:spPr>
          <p:txBody>
            <a:bodyPr/>
            <a:p>
              <a:endParaRPr lang="en-US"/>
            </a:p>
          </p:txBody>
        </p:sp>
        <p:sp>
          <p:nvSpPr>
            <p:cNvPr id="55" name="Freeform 10"/>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32" name="Freeform 11"/>
            <p:cNvSpPr/>
            <p:nvPr/>
          </p:nvSpPr>
          <p:spPr>
            <a:xfrm>
              <a:off x="2097" y="4043"/>
              <a:ext cx="2514" cy="276"/>
            </a:xfrm>
            <a:custGeom>
              <a:avLst/>
              <a:gdLst/>
              <a:ahLst/>
              <a:cxnLst>
                <a:cxn ang="0">
                  <a:pos x="2085" y="276"/>
                </a:cxn>
                <a:cxn ang="0">
                  <a:pos x="2415" y="204"/>
                </a:cxn>
                <a:cxn ang="0">
                  <a:pos x="2158" y="0"/>
                </a:cxn>
                <a:cxn ang="0">
                  <a:pos x="0" y="276"/>
                </a:cxn>
                <a:cxn ang="0">
                  <a:pos x="2085" y="276"/>
                </a:cxn>
                <a:cxn ang="0">
                  <a:pos x="2085" y="276"/>
                </a:cxn>
              </a:cxnLst>
              <a:pathLst>
                <a:path w="2517" h="276">
                  <a:moveTo>
                    <a:pt x="2182" y="276"/>
                  </a:moveTo>
                  <a:lnTo>
                    <a:pt x="2517" y="204"/>
                  </a:lnTo>
                  <a:lnTo>
                    <a:pt x="2260" y="0"/>
                  </a:lnTo>
                  <a:lnTo>
                    <a:pt x="0" y="276"/>
                  </a:lnTo>
                  <a:lnTo>
                    <a:pt x="2182" y="276"/>
                  </a:lnTo>
                  <a:close/>
                </a:path>
              </a:pathLst>
            </a:custGeom>
            <a:solidFill>
              <a:schemeClr val="bg1">
                <a:alpha val="100000"/>
              </a:schemeClr>
            </a:solidFill>
            <a:ln w="9525">
              <a:noFill/>
            </a:ln>
          </p:spPr>
          <p:txBody>
            <a:bodyPr/>
            <a:p>
              <a:endParaRPr lang="en-US"/>
            </a:p>
          </p:txBody>
        </p:sp>
        <p:sp>
          <p:nvSpPr>
            <p:cNvPr id="57" name="Freeform 12"/>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34" name="Freeform 13"/>
            <p:cNvSpPr/>
            <p:nvPr/>
          </p:nvSpPr>
          <p:spPr>
            <a:xfrm>
              <a:off x="5030" y="3151"/>
              <a:ext cx="728" cy="240"/>
            </a:xfrm>
            <a:custGeom>
              <a:avLst/>
              <a:gdLst/>
              <a:ahLst/>
              <a:cxnLst>
                <a:cxn ang="0">
                  <a:pos x="695" y="240"/>
                </a:cxn>
                <a:cxn ang="0">
                  <a:pos x="0" y="0"/>
                </a:cxn>
                <a:cxn ang="0">
                  <a:pos x="0" y="6"/>
                </a:cxn>
                <a:cxn ang="0">
                  <a:pos x="695" y="240"/>
                </a:cxn>
                <a:cxn ang="0">
                  <a:pos x="695" y="240"/>
                </a:cxn>
              </a:cxnLst>
              <a:pathLst>
                <a:path w="729" h="240">
                  <a:moveTo>
                    <a:pt x="729" y="240"/>
                  </a:moveTo>
                  <a:lnTo>
                    <a:pt x="0" y="0"/>
                  </a:lnTo>
                  <a:lnTo>
                    <a:pt x="0" y="6"/>
                  </a:lnTo>
                  <a:lnTo>
                    <a:pt x="729" y="240"/>
                  </a:lnTo>
                  <a:close/>
                </a:path>
              </a:pathLst>
            </a:custGeom>
            <a:solidFill>
              <a:schemeClr val="bg1">
                <a:alpha val="100000"/>
              </a:schemeClr>
            </a:solidFill>
            <a:ln w="9525">
              <a:noFill/>
            </a:ln>
          </p:spPr>
          <p:txBody>
            <a:bodyPr/>
            <a:p>
              <a:endParaRPr lang="en-US"/>
            </a:p>
          </p:txBody>
        </p:sp>
        <p:sp>
          <p:nvSpPr>
            <p:cNvPr id="59" name="Freeform 14"/>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36" name="Freeform 15"/>
            <p:cNvSpPr/>
            <p:nvPr/>
          </p:nvSpPr>
          <p:spPr>
            <a:xfrm>
              <a:off x="5030" y="3049"/>
              <a:ext cx="728" cy="318"/>
            </a:xfrm>
            <a:custGeom>
              <a:avLst/>
              <a:gdLst/>
              <a:ahLst/>
              <a:cxnLst>
                <a:cxn ang="0">
                  <a:pos x="695" y="318"/>
                </a:cxn>
                <a:cxn ang="0">
                  <a:pos x="695" y="312"/>
                </a:cxn>
                <a:cxn ang="0">
                  <a:pos x="0" y="0"/>
                </a:cxn>
                <a:cxn ang="0">
                  <a:pos x="0" y="54"/>
                </a:cxn>
                <a:cxn ang="0">
                  <a:pos x="695" y="318"/>
                </a:cxn>
                <a:cxn ang="0">
                  <a:pos x="695" y="318"/>
                </a:cxn>
              </a:cxnLst>
              <a:pathLst>
                <a:path w="729" h="318">
                  <a:moveTo>
                    <a:pt x="729" y="318"/>
                  </a:moveTo>
                  <a:lnTo>
                    <a:pt x="729" y="312"/>
                  </a:lnTo>
                  <a:lnTo>
                    <a:pt x="0" y="0"/>
                  </a:lnTo>
                  <a:lnTo>
                    <a:pt x="0" y="54"/>
                  </a:lnTo>
                  <a:lnTo>
                    <a:pt x="729" y="318"/>
                  </a:lnTo>
                  <a:close/>
                </a:path>
              </a:pathLst>
            </a:custGeom>
            <a:gradFill rotWithShape="0">
              <a:gsLst>
                <a:gs pos="0">
                  <a:schemeClr val="bg2">
                    <a:alpha val="100000"/>
                  </a:schemeClr>
                </a:gs>
                <a:gs pos="100000">
                  <a:schemeClr val="bg1">
                    <a:alpha val="100000"/>
                  </a:schemeClr>
                </a:gs>
              </a:gsLst>
              <a:lin ang="0" scaled="1"/>
              <a:tileRect/>
            </a:gradFill>
            <a:ln w="9525">
              <a:noFill/>
            </a:ln>
          </p:spPr>
          <p:txBody>
            <a:bodyPr/>
            <a:p>
              <a:endParaRPr lang="en-US"/>
            </a:p>
          </p:txBody>
        </p:sp>
        <p:sp>
          <p:nvSpPr>
            <p:cNvPr id="61" name="Freeform 16"/>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2" name="Freeform 17"/>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3" name="Freeform 18"/>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40" name="Freeform 19"/>
            <p:cNvSpPr/>
            <p:nvPr/>
          </p:nvSpPr>
          <p:spPr>
            <a:xfrm>
              <a:off x="5477" y="2588"/>
              <a:ext cx="281" cy="335"/>
            </a:xfrm>
            <a:custGeom>
              <a:avLst/>
              <a:gdLst/>
              <a:ahLst/>
              <a:cxnLst>
                <a:cxn ang="0">
                  <a:pos x="281" y="335"/>
                </a:cxn>
                <a:cxn ang="0">
                  <a:pos x="281" y="173"/>
                </a:cxn>
                <a:cxn ang="0">
                  <a:pos x="96" y="0"/>
                </a:cxn>
                <a:cxn ang="0">
                  <a:pos x="0" y="90"/>
                </a:cxn>
                <a:cxn ang="0">
                  <a:pos x="281" y="335"/>
                </a:cxn>
                <a:cxn ang="0">
                  <a:pos x="281" y="335"/>
                </a:cxn>
              </a:cxnLst>
              <a:pathLst>
                <a:path w="281" h="335">
                  <a:moveTo>
                    <a:pt x="281" y="335"/>
                  </a:moveTo>
                  <a:lnTo>
                    <a:pt x="281" y="173"/>
                  </a:lnTo>
                  <a:lnTo>
                    <a:pt x="96" y="0"/>
                  </a:lnTo>
                  <a:lnTo>
                    <a:pt x="0" y="90"/>
                  </a:lnTo>
                  <a:lnTo>
                    <a:pt x="281" y="335"/>
                  </a:lnTo>
                  <a:close/>
                </a:path>
              </a:pathLst>
            </a:custGeom>
            <a:solidFill>
              <a:schemeClr val="bg1">
                <a:alpha val="100000"/>
              </a:schemeClr>
            </a:solidFill>
            <a:ln w="9525">
              <a:noFill/>
            </a:ln>
          </p:spPr>
          <p:txBody>
            <a:bodyPr/>
            <a:p>
              <a:endParaRPr lang="en-US"/>
            </a:p>
          </p:txBody>
        </p:sp>
        <p:sp>
          <p:nvSpPr>
            <p:cNvPr id="65" name="Freeform 20"/>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42" name="Freeform 21"/>
            <p:cNvSpPr/>
            <p:nvPr/>
          </p:nvSpPr>
          <p:spPr>
            <a:xfrm>
              <a:off x="5626" y="2534"/>
              <a:ext cx="132" cy="132"/>
            </a:xfrm>
            <a:custGeom>
              <a:avLst/>
              <a:gdLst/>
              <a:ahLst/>
              <a:cxnLst>
                <a:cxn ang="0">
                  <a:pos x="132" y="132"/>
                </a:cxn>
                <a:cxn ang="0">
                  <a:pos x="0" y="0"/>
                </a:cxn>
                <a:cxn ang="0">
                  <a:pos x="0" y="0"/>
                </a:cxn>
                <a:cxn ang="0">
                  <a:pos x="132" y="132"/>
                </a:cxn>
                <a:cxn ang="0">
                  <a:pos x="132" y="132"/>
                </a:cxn>
              </a:cxnLst>
              <a:pathLst>
                <a:path w="132" h="132">
                  <a:moveTo>
                    <a:pt x="132" y="132"/>
                  </a:moveTo>
                  <a:lnTo>
                    <a:pt x="0" y="0"/>
                  </a:lnTo>
                  <a:lnTo>
                    <a:pt x="132" y="132"/>
                  </a:lnTo>
                  <a:close/>
                </a:path>
              </a:pathLst>
            </a:custGeom>
            <a:solidFill>
              <a:srgbClr val="FF9999">
                <a:alpha val="100000"/>
              </a:srgbClr>
            </a:solidFill>
            <a:ln w="9525">
              <a:noFill/>
            </a:ln>
          </p:spPr>
          <p:txBody>
            <a:bodyPr/>
            <a:p>
              <a:endParaRPr lang="en-US"/>
            </a:p>
          </p:txBody>
        </p:sp>
        <p:sp>
          <p:nvSpPr>
            <p:cNvPr id="67" name="Freeform 22"/>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8" name="Freeform 23"/>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9" name="Freeform 24"/>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46" name="Freeform 25"/>
            <p:cNvSpPr/>
            <p:nvPr/>
          </p:nvSpPr>
          <p:spPr>
            <a:xfrm>
              <a:off x="5603" y="850"/>
              <a:ext cx="155" cy="516"/>
            </a:xfrm>
            <a:custGeom>
              <a:avLst/>
              <a:gdLst/>
              <a:ahLst/>
              <a:cxnLst>
                <a:cxn ang="0">
                  <a:pos x="155" y="516"/>
                </a:cxn>
                <a:cxn ang="0">
                  <a:pos x="155" y="204"/>
                </a:cxn>
                <a:cxn ang="0">
                  <a:pos x="77" y="0"/>
                </a:cxn>
                <a:cxn ang="0">
                  <a:pos x="0" y="192"/>
                </a:cxn>
                <a:cxn ang="0">
                  <a:pos x="155" y="516"/>
                </a:cxn>
                <a:cxn ang="0">
                  <a:pos x="155" y="516"/>
                </a:cxn>
              </a:cxnLst>
              <a:pathLst>
                <a:path w="155" h="516">
                  <a:moveTo>
                    <a:pt x="155" y="516"/>
                  </a:moveTo>
                  <a:lnTo>
                    <a:pt x="155" y="204"/>
                  </a:lnTo>
                  <a:lnTo>
                    <a:pt x="77" y="0"/>
                  </a:lnTo>
                  <a:lnTo>
                    <a:pt x="0" y="192"/>
                  </a:lnTo>
                  <a:lnTo>
                    <a:pt x="155" y="516"/>
                  </a:lnTo>
                  <a:close/>
                </a:path>
              </a:pathLst>
            </a:custGeom>
            <a:solidFill>
              <a:schemeClr val="bg2">
                <a:alpha val="100000"/>
              </a:schemeClr>
            </a:solidFill>
            <a:ln w="9525">
              <a:noFill/>
            </a:ln>
          </p:spPr>
          <p:txBody>
            <a:bodyPr/>
            <a:p>
              <a:endParaRPr lang="en-US"/>
            </a:p>
          </p:txBody>
        </p:sp>
        <p:sp>
          <p:nvSpPr>
            <p:cNvPr id="71" name="Freeform 26"/>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 name="Freeform 27"/>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49" name="Freeform 28"/>
            <p:cNvSpPr/>
            <p:nvPr/>
          </p:nvSpPr>
          <p:spPr>
            <a:xfrm>
              <a:off x="5698" y="653"/>
              <a:ext cx="60" cy="311"/>
            </a:xfrm>
            <a:custGeom>
              <a:avLst/>
              <a:gdLst/>
              <a:ahLst/>
              <a:cxnLst>
                <a:cxn ang="0">
                  <a:pos x="0" y="144"/>
                </a:cxn>
                <a:cxn ang="0">
                  <a:pos x="60" y="278"/>
                </a:cxn>
                <a:cxn ang="0">
                  <a:pos x="60" y="6"/>
                </a:cxn>
                <a:cxn ang="0">
                  <a:pos x="54" y="0"/>
                </a:cxn>
                <a:cxn ang="0">
                  <a:pos x="0" y="144"/>
                </a:cxn>
                <a:cxn ang="0">
                  <a:pos x="0" y="144"/>
                </a:cxn>
              </a:cxnLst>
              <a:pathLst>
                <a:path w="60" h="312">
                  <a:moveTo>
                    <a:pt x="0" y="144"/>
                  </a:moveTo>
                  <a:lnTo>
                    <a:pt x="60" y="312"/>
                  </a:lnTo>
                  <a:lnTo>
                    <a:pt x="60" y="6"/>
                  </a:lnTo>
                  <a:lnTo>
                    <a:pt x="54" y="0"/>
                  </a:lnTo>
                  <a:lnTo>
                    <a:pt x="0" y="144"/>
                  </a:lnTo>
                  <a:close/>
                </a:path>
              </a:pathLst>
            </a:custGeom>
            <a:solidFill>
              <a:schemeClr val="bg2">
                <a:alpha val="100000"/>
              </a:schemeClr>
            </a:solidFill>
            <a:ln w="9525">
              <a:noFill/>
            </a:ln>
          </p:spPr>
          <p:txBody>
            <a:bodyPr/>
            <a:p>
              <a:endParaRPr lang="en-US"/>
            </a:p>
          </p:txBody>
        </p:sp>
        <p:sp>
          <p:nvSpPr>
            <p:cNvPr id="74" name="Freeform 29"/>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9251" name="Freeform 30"/>
            <p:cNvSpPr/>
            <p:nvPr/>
          </p:nvSpPr>
          <p:spPr>
            <a:xfrm>
              <a:off x="5754" y="3483"/>
              <a:ext cx="6" cy="6"/>
            </a:xfrm>
            <a:custGeom>
              <a:avLst/>
              <a:gdLst/>
              <a:ahLst/>
              <a:cxnLst>
                <a:cxn ang="0">
                  <a:pos x="6" y="6"/>
                </a:cxn>
                <a:cxn ang="0">
                  <a:pos x="0" y="0"/>
                </a:cxn>
                <a:cxn ang="0">
                  <a:pos x="0" y="6"/>
                </a:cxn>
                <a:cxn ang="0">
                  <a:pos x="6" y="6"/>
                </a:cxn>
                <a:cxn ang="0">
                  <a:pos x="6" y="6"/>
                </a:cxn>
              </a:cxnLst>
              <a:pathLst>
                <a:path w="6" h="6">
                  <a:moveTo>
                    <a:pt x="6" y="6"/>
                  </a:moveTo>
                  <a:lnTo>
                    <a:pt x="0" y="0"/>
                  </a:lnTo>
                  <a:lnTo>
                    <a:pt x="0" y="6"/>
                  </a:lnTo>
                  <a:lnTo>
                    <a:pt x="6" y="6"/>
                  </a:lnTo>
                  <a:close/>
                </a:path>
              </a:pathLst>
            </a:custGeom>
            <a:solidFill>
              <a:srgbClr val="18FF00">
                <a:alpha val="100000"/>
              </a:srgbClr>
            </a:solidFill>
            <a:ln w="9525">
              <a:noFill/>
            </a:ln>
          </p:spPr>
          <p:txBody>
            <a:bodyPr/>
            <a:p>
              <a:endParaRPr lang="en-US"/>
            </a:p>
          </p:txBody>
        </p:sp>
        <p:sp>
          <p:nvSpPr>
            <p:cNvPr id="76" name="Freeform 31"/>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7" name="Freeform 32"/>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8" name="Freeform 33"/>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9" name="Freeform 34"/>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80" name="Freeform 35"/>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81" name="Freeform 36"/>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82" name="Freeform 37"/>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83" name="Freeform 38"/>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nvGrpSpPr>
            <p:cNvPr id="9260" name="Group 39"/>
            <p:cNvGrpSpPr/>
            <p:nvPr userDrawn="1"/>
          </p:nvGrpSpPr>
          <p:grpSpPr>
            <a:xfrm>
              <a:off x="0" y="1632"/>
              <a:ext cx="5758" cy="1858"/>
              <a:chOff x="0" y="1632"/>
              <a:chExt cx="5758" cy="1858"/>
            </a:xfrm>
          </p:grpSpPr>
          <p:sp>
            <p:nvSpPr>
              <p:cNvPr id="85" name="Freeform 40"/>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86" name="Freeform 41"/>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grpSp>
      <p:sp>
        <p:nvSpPr>
          <p:cNvPr id="8234"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endParaRPr lang="en-US"/>
          </a:p>
        </p:txBody>
      </p:sp>
      <p:sp>
        <p:nvSpPr>
          <p:cNvPr id="8235"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sz="3600"/>
            </a:lvl1pPr>
          </a:lstStyle>
          <a:p>
            <a:r>
              <a:rPr lang="en-US"/>
              <a:t>Click to edit Master subtitle style</a:t>
            </a:r>
            <a:endParaRPr lang="en-US"/>
          </a:p>
        </p:txBody>
      </p:sp>
      <p:sp>
        <p:nvSpPr>
          <p:cNvPr id="87" name="Rectangle 44"/>
          <p:cNvSpPr>
            <a:spLocks noGrp="1" noChangeArrowheads="1"/>
          </p:cNvSpPr>
          <p:nvPr>
            <p:ph type="dt" sz="quarter" idx="2"/>
          </p:nvPr>
        </p:nvSpPr>
        <p:spPr bwMode="auto">
          <a:xfrm>
            <a:off x="457200" y="6243638"/>
            <a:ext cx="2133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88" name="Rectangle 45"/>
          <p:cNvSpPr>
            <a:spLocks noGrp="1" noChangeArrowheads="1"/>
          </p:cNvSpPr>
          <p:nvPr>
            <p:ph type="ftr" sz="quarter" idx="3"/>
          </p:nvPr>
        </p:nvSpPr>
        <p:spPr bwMode="auto">
          <a:xfrm>
            <a:off x="3124200" y="6248400"/>
            <a:ext cx="2895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89" name="Rectangle 46"/>
          <p:cNvSpPr>
            <a:spLocks noGrp="1" noChangeArrowheads="1"/>
          </p:cNvSpPr>
          <p:nvPr>
            <p:ph type="sldNum" sz="quarter" idx="4"/>
          </p:nvPr>
        </p:nvSpPr>
        <p:spPr bwMode="auto">
          <a:xfrm>
            <a:off x="6553200" y="6243638"/>
            <a:ext cx="2133600" cy="457200"/>
          </a:xfrm>
          <a:prstGeom prst="rect">
            <a:avLst/>
          </a:prstGeom>
          <a:ln>
            <a:miter lim="800000"/>
          </a:ln>
        </p:spPr>
        <p:txBody>
          <a:bodyPr vert="horz" wrap="square" lIns="91440" tIns="45720" rIns="91440" bIns="45720" numCol="1" anchor="b" anchorCtr="0" compatLnSpc="1"/>
          <a:p>
            <a:pPr algn="r" eaLnBrk="1" hangingPunct="1">
              <a:buNone/>
            </a:pPr>
            <a:fld id="{9A0DB2DC-4C9A-4742-B13C-FB6460FD3503}" type="slidenum">
              <a:rPr lang="en-US" altLang="en-US" dirty="0">
                <a:effectLst>
                  <a:outerShdw blurRad="38100" dist="38100" dir="2700000">
                    <a:srgbClr val="C0C0C0"/>
                  </a:outerShdw>
                </a:effectLst>
              </a:rPr>
            </a:fld>
            <a:endParaRPr lang="en-US" altLang="en-US" dirty="0">
              <a:effectLst>
                <a:outerShdw blurRad="38100" dist="38100" dir="2700000">
                  <a:srgbClr val="C0C0C0"/>
                </a:outerShdw>
              </a:effectLs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90000"/>
              <a:buFont typeface="Wingdings" panose="05000000000000000000" pitchFamily="2" charset="2"/>
              <a:buNone/>
              <a:defRPr/>
            </a:pPr>
            <a:r>
              <a:rPr kumimoji="0" 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Click icon to add picture</a:t>
            </a:r>
            <a:endParaRPr kumimoji="0" lang="id-ID"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id-ID"/>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gradFill rotWithShape="0">
          <a:gsLst>
            <a:gs pos="0">
              <a:schemeClr val="bg1"/>
            </a:gs>
            <a:gs pos="100000">
              <a:schemeClr val="accent2"/>
            </a:gs>
          </a:gsLst>
          <a:lin ang="5400000" scaled="1"/>
          <a:tileRect/>
        </a:gradFill>
        <a:effectLst/>
      </p:bgPr>
    </p:bg>
    <p:spTree>
      <p:nvGrpSpPr>
        <p:cNvPr id="1" name=""/>
        <p:cNvGrpSpPr/>
        <p:nvPr/>
      </p:nvGrpSpPr>
      <p:grpSpPr>
        <a:xfrm>
          <a:off x="0" y="0"/>
          <a:ext cx="0" cy="0"/>
          <a:chOff x="0" y="0"/>
          <a:chExt cx="0" cy="0"/>
        </a:xfrm>
      </p:grpSpPr>
      <p:grpSp>
        <p:nvGrpSpPr>
          <p:cNvPr id="10242" name="Group 2"/>
          <p:cNvGrpSpPr/>
          <p:nvPr/>
        </p:nvGrpSpPr>
        <p:grpSpPr>
          <a:xfrm>
            <a:off x="319088" y="1752600"/>
            <a:ext cx="8824912" cy="5129213"/>
            <a:chOff x="201" y="1104"/>
            <a:chExt cx="5559" cy="3231"/>
          </a:xfrm>
        </p:grpSpPr>
        <p:sp>
          <p:nvSpPr>
            <p:cNvPr id="10248" name="Freeform 3"/>
            <p:cNvSpPr/>
            <p:nvPr/>
          </p:nvSpPr>
          <p:spPr>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pathLst>
                <a:path w="5550" h="3216">
                  <a:moveTo>
                    <a:pt x="335" y="0"/>
                  </a:moveTo>
                  <a:lnTo>
                    <a:pt x="333" y="1290"/>
                  </a:lnTo>
                  <a:lnTo>
                    <a:pt x="0" y="1290"/>
                  </a:lnTo>
                  <a:lnTo>
                    <a:pt x="6" y="3210"/>
                  </a:lnTo>
                  <a:lnTo>
                    <a:pt x="5550" y="3216"/>
                  </a:lnTo>
                  <a:lnTo>
                    <a:pt x="5550" y="0"/>
                  </a:lnTo>
                  <a:lnTo>
                    <a:pt x="335" y="0"/>
                  </a:lnTo>
                  <a:close/>
                </a:path>
              </a:pathLst>
            </a:custGeom>
            <a:solidFill>
              <a:schemeClr val="bg2">
                <a:alpha val="39999"/>
              </a:schemeClr>
            </a:solidFill>
            <a:ln w="9525">
              <a:noFill/>
            </a:ln>
          </p:spPr>
          <p:txBody>
            <a:bodyPr/>
            <a:p>
              <a:endParaRPr lang="en-US"/>
            </a:p>
          </p:txBody>
        </p:sp>
        <p:sp>
          <p:nvSpPr>
            <p:cNvPr id="10249" name="Freeform 4"/>
            <p:cNvSpPr/>
            <p:nvPr/>
          </p:nvSpPr>
          <p:spPr>
            <a:xfrm>
              <a:off x="528" y="2400"/>
              <a:ext cx="5232" cy="1920"/>
            </a:xfrm>
            <a:custGeom>
              <a:avLst/>
              <a:gdLst/>
              <a:ahLst/>
              <a:cxnLst>
                <a:cxn ang="0">
                  <a:pos x="0" y="0"/>
                </a:cxn>
                <a:cxn ang="0">
                  <a:pos x="0" y="29"/>
                </a:cxn>
                <a:cxn ang="0">
                  <a:pos x="46456" y="29"/>
                </a:cxn>
                <a:cxn ang="0">
                  <a:pos x="46456" y="0"/>
                </a:cxn>
                <a:cxn ang="0">
                  <a:pos x="0" y="0"/>
                </a:cxn>
                <a:cxn ang="0">
                  <a:pos x="0" y="0"/>
                </a:cxn>
              </a:cxnLst>
              <a:pathLst>
                <a:path w="4897" h="2182">
                  <a:moveTo>
                    <a:pt x="0" y="0"/>
                  </a:moveTo>
                  <a:lnTo>
                    <a:pt x="0" y="2182"/>
                  </a:lnTo>
                  <a:lnTo>
                    <a:pt x="4897" y="2182"/>
                  </a:lnTo>
                  <a:lnTo>
                    <a:pt x="4897" y="0"/>
                  </a:lnTo>
                  <a:lnTo>
                    <a:pt x="0" y="0"/>
                  </a:lnTo>
                  <a:close/>
                </a:path>
              </a:pathLst>
            </a:custGeom>
            <a:solidFill>
              <a:schemeClr val="bg2">
                <a:alpha val="30196"/>
              </a:schemeClr>
            </a:solidFill>
            <a:ln w="9525">
              <a:noFill/>
            </a:ln>
          </p:spPr>
          <p:txBody>
            <a:bodyPr/>
            <a:p>
              <a:endParaRPr lang="en-US"/>
            </a:p>
          </p:txBody>
        </p:sp>
        <p:sp>
          <p:nvSpPr>
            <p:cNvPr id="19" name="Freeform 5"/>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 name="Freeform 6"/>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1" name="Freeform 7"/>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2" name="Freeform 8"/>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7657" name="Rectangle 9"/>
          <p:cNvSpPr>
            <a:spLocks noGrp="1" noChangeArrowheads="1"/>
          </p:cNvSpPr>
          <p:nvPr>
            <p:ph type="ctrTitle" sz="quarter"/>
          </p:nvPr>
        </p:nvSpPr>
        <p:spPr>
          <a:xfrm>
            <a:off x="990600" y="1905000"/>
            <a:ext cx="7772400" cy="1736725"/>
          </a:xfrm>
        </p:spPr>
        <p:txBody>
          <a:bodyPr anchor="t"/>
          <a:lstStyle>
            <a:lvl1pPr>
              <a:defRPr sz="5400"/>
            </a:lvl1pPr>
          </a:lstStyle>
          <a:p>
            <a:r>
              <a:rPr lang="en-US"/>
              <a:t>Click to edit Master title style</a:t>
            </a:r>
            <a:endParaRPr lang="en-US"/>
          </a:p>
        </p:txBody>
      </p:sp>
      <p:sp>
        <p:nvSpPr>
          <p:cNvPr id="27658" name="Rectangle 10"/>
          <p:cNvSpPr>
            <a:spLocks noGrp="1" noChangeArrowheads="1"/>
          </p:cNvSpPr>
          <p:nvPr>
            <p:ph type="subTitle" sz="quarter" idx="1"/>
          </p:nvPr>
        </p:nvSpPr>
        <p:spPr>
          <a:xfrm>
            <a:off x="990600" y="3962400"/>
            <a:ext cx="6781800" cy="1752600"/>
          </a:xfrm>
        </p:spPr>
        <p:txBody>
          <a:bodyPr/>
          <a:lstStyle>
            <a:lvl1pPr marL="0" indent="0">
              <a:buFont typeface="Wingdings" panose="05000000000000000000" pitchFamily="2" charset="2"/>
              <a:buNone/>
              <a:defRPr/>
            </a:lvl1pPr>
          </a:lstStyle>
          <a:p>
            <a:r>
              <a:rPr lang="en-US"/>
              <a:t>Click to edit Master subtitle style</a:t>
            </a:r>
            <a:endParaRPr lang="en-US"/>
          </a:p>
        </p:txBody>
      </p:sp>
      <p:sp>
        <p:nvSpPr>
          <p:cNvPr id="23" name="Rectangle 11"/>
          <p:cNvSpPr>
            <a:spLocks noGrp="1" noChangeArrowheads="1"/>
          </p:cNvSpPr>
          <p:nvPr>
            <p:ph type="dt" sz="quarter" idx="2"/>
          </p:nvPr>
        </p:nvSpPr>
        <p:spPr bwMode="auto">
          <a:xfrm>
            <a:off x="990600" y="6245225"/>
            <a:ext cx="1901825"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24" name="Rectangle 12"/>
          <p:cNvSpPr>
            <a:spLocks noGrp="1" noChangeArrowheads="1"/>
          </p:cNvSpPr>
          <p:nvPr>
            <p:ph type="ftr" sz="quarter" idx="3"/>
          </p:nvPr>
        </p:nvSpPr>
        <p:spPr bwMode="auto">
          <a:xfrm>
            <a:off x="3468688" y="6245225"/>
            <a:ext cx="2895600" cy="47625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25" name="Rectangle 13"/>
          <p:cNvSpPr>
            <a:spLocks noGrp="1" noChangeArrowheads="1"/>
          </p:cNvSpPr>
          <p:nvPr>
            <p:ph type="sldNum" sz="quarter" idx="4"/>
          </p:nvPr>
        </p:nvSpPr>
        <p:spPr bwMode="auto">
          <a:xfrm>
            <a:off x="6937375" y="6245225"/>
            <a:ext cx="1901825" cy="476250"/>
          </a:xfrm>
          <a:prstGeom prst="rect">
            <a:avLst/>
          </a:prstGeom>
          <a:ln>
            <a:miter lim="800000"/>
          </a:ln>
        </p:spPr>
        <p:txBody>
          <a:bodyPr vert="horz" wrap="square" lIns="91440" tIns="45720" rIns="91440" bIns="45720" numCol="1" anchor="t" anchorCtr="0" compatLnSpc="1"/>
          <a:p>
            <a:pPr algn="r" eaLnBrk="1" hangingPunct="1">
              <a:buNone/>
            </a:pPr>
            <a:fld id="{9A0DB2DC-4C9A-4742-B13C-FB6460FD3503}" type="slidenum">
              <a:rPr lang="en-US" altLang="en-US" dirty="0">
                <a:effectLst>
                  <a:outerShdw blurRad="38100" dist="38100" dir="2700000">
                    <a:srgbClr val="C0C0C0"/>
                  </a:outerShdw>
                </a:effectLst>
              </a:rPr>
            </a:fld>
            <a:endParaRPr lang="en-US" altLang="en-US" dirty="0">
              <a:effectLst>
                <a:outerShdw blurRad="38100" dist="38100" dir="2700000">
                  <a:srgbClr val="C0C0C0"/>
                </a:outerShdw>
              </a:effectLst>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defRPr/>
            </a:pPr>
            <a:r>
              <a:rPr kumimoji="0" 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Click icon to add picture</a:t>
            </a:r>
            <a:endParaRPr kumimoji="0" lang="id-ID"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463" y="244475"/>
            <a:ext cx="2097087"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44475"/>
            <a:ext cx="6138863"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lstStyle/>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11266" name="Group 2"/>
          <p:cNvGrpSpPr/>
          <p:nvPr/>
        </p:nvGrpSpPr>
        <p:grpSpPr>
          <a:xfrm>
            <a:off x="3800475" y="1789113"/>
            <a:ext cx="5340350" cy="5056187"/>
            <a:chOff x="2394" y="1127"/>
            <a:chExt cx="3364" cy="3185"/>
          </a:xfrm>
        </p:grpSpPr>
        <p:sp>
          <p:nvSpPr>
            <p:cNvPr id="43"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5"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6"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7"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8"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0"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1"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2" name="Freeform 12"/>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3" name="Freeform 13"/>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4" name="Freeform 14"/>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5" name="Freeform 15"/>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6" name="Freeform 16"/>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7"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8"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9" name="Freeform 19"/>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0"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1"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2"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3" name="Freeform 23"/>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4"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5"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6"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7"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8"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9"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0"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1"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3"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4"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5" name="Freeform 35"/>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6" name="Freeform 36"/>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30759" name="Rectangle 39"/>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r>
              <a:rPr lang="en-US"/>
              <a:t>Click to edit Master subtitle style</a:t>
            </a:r>
            <a:endParaRPr lang="en-US"/>
          </a:p>
        </p:txBody>
      </p:sp>
      <p:sp>
        <p:nvSpPr>
          <p:cNvPr id="30760" name="Rectangle 40"/>
          <p:cNvSpPr>
            <a:spLocks noGrp="1" noChangeArrowheads="1"/>
          </p:cNvSpPr>
          <p:nvPr>
            <p:ph type="ctrTitle"/>
          </p:nvPr>
        </p:nvSpPr>
        <p:spPr>
          <a:xfrm>
            <a:off x="685800" y="1768475"/>
            <a:ext cx="7772400" cy="1736725"/>
          </a:xfrm>
        </p:spPr>
        <p:txBody>
          <a:bodyPr anchor="b" anchorCtr="1"/>
          <a:lstStyle>
            <a:lvl1pPr>
              <a:defRPr sz="5400"/>
            </a:lvl1pPr>
          </a:lstStyle>
          <a:p>
            <a:r>
              <a:rPr lang="en-US"/>
              <a:t>Click to edit Master title style</a:t>
            </a:r>
            <a:endParaRPr lang="en-US"/>
          </a:p>
        </p:txBody>
      </p:sp>
      <p:sp>
        <p:nvSpPr>
          <p:cNvPr id="77" name="Rectangle 37"/>
          <p:cNvSpPr>
            <a:spLocks noGrp="1" noChangeArrowheads="1"/>
          </p:cNvSpPr>
          <p:nvPr>
            <p:ph type="dt" sz="half" idx="2"/>
          </p:nvPr>
        </p:nvSpPr>
        <p:spPr bwMode="auto">
          <a:xfrm>
            <a:off x="457200" y="6278563"/>
            <a:ext cx="2133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8" name="Rectangle 38"/>
          <p:cNvSpPr>
            <a:spLocks noGrp="1" noChangeArrowheads="1"/>
          </p:cNvSpPr>
          <p:nvPr>
            <p:ph type="ftr" sz="quarter" idx="3"/>
          </p:nvPr>
        </p:nvSpPr>
        <p:spPr bwMode="auto">
          <a:xfrm>
            <a:off x="3124200" y="6278563"/>
            <a:ext cx="2895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9" name="Rectangle 41"/>
          <p:cNvSpPr>
            <a:spLocks noGrp="1" noChangeArrowheads="1"/>
          </p:cNvSpPr>
          <p:nvPr>
            <p:ph type="sldNum" sz="quarter" idx="4"/>
          </p:nvPr>
        </p:nvSpPr>
        <p:spPr bwMode="auto">
          <a:xfrm>
            <a:off x="6553200" y="6278563"/>
            <a:ext cx="2133600" cy="457200"/>
          </a:xfrm>
          <a:prstGeom prst="rect">
            <a:avLst/>
          </a:prstGeom>
          <a:ln>
            <a:miter lim="800000"/>
          </a:ln>
        </p:spPr>
        <p:txBody>
          <a:bodyPr vert="horz" wrap="square" lIns="91440" tIns="45720" rIns="91440" bIns="45720" numCol="1" anchor="b" anchorCtr="0" compatLnSpc="1"/>
          <a:p>
            <a:pPr algn="r" eaLnBrk="1" hangingPunct="1">
              <a:buNone/>
            </a:pPr>
            <a:fld id="{9A0DB2DC-4C9A-4742-B13C-FB6460FD3503}" type="slidenum">
              <a:rPr lang="en-US" altLang="en-US" dirty="0">
                <a:latin typeface="Tahoma" panose="020B0604030504040204" pitchFamily="34" charset="0"/>
              </a:rPr>
            </a:fld>
            <a:endParaRPr lang="en-US" altLang="en-US" dirty="0">
              <a:latin typeface="Tahoma" panose="020B0604030504040204"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hlink"/>
              </a:buClr>
              <a:buSzPct val="65000"/>
              <a:buFont typeface="Wingdings" panose="05000000000000000000" pitchFamily="2" charset="2"/>
              <a:buNone/>
              <a:defRPr/>
            </a:pPr>
            <a:r>
              <a:rPr kumimoji="0" 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Click icon to add picture</a:t>
            </a:r>
            <a:endParaRPr kumimoji="0" lang="id-ID"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id-ID"/>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id-ID"/>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quarter" idx="2"/>
          </p:nvPr>
        </p:nvSpPr>
        <p:spPr>
          <a:xfrm>
            <a:off x="4648200" y="1600200"/>
            <a:ext cx="4038600" cy="218916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Content Placeholder 4"/>
          <p:cNvSpPr>
            <a:spLocks noGrp="1"/>
          </p:cNvSpPr>
          <p:nvPr>
            <p:ph sz="quarter" idx="3"/>
          </p:nvPr>
        </p:nvSpPr>
        <p:spPr>
          <a:xfrm>
            <a:off x="4648200" y="3941763"/>
            <a:ext cx="4038600" cy="218916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6" name="Date Placeholder 5"/>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Footer Placeholder 6"/>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8" name="Slide Number Placeholder 7"/>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endParaRPr lang="id-ID"/>
          </a:p>
        </p:txBody>
      </p:sp>
      <p:sp>
        <p:nvSpPr>
          <p:cNvPr id="3" name="Table Placeholder 2"/>
          <p:cNvSpPr>
            <a:spLocks noGrp="1"/>
          </p:cNvSpPr>
          <p:nvPr>
            <p:ph type="tbl" idx="1" hasCustomPrompt="1"/>
          </p:nvPr>
        </p:nvSpPr>
        <p:spPr>
          <a:xfrm>
            <a:off x="457200" y="1600200"/>
            <a:ext cx="8229600" cy="453072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hlink"/>
              </a:buClr>
              <a:buSzPct val="65000"/>
              <a:buFont typeface="Wingdings" panose="05000000000000000000" pitchFamily="2" charset="2"/>
              <a:buChar char="n"/>
              <a:defRPr/>
            </a:pPr>
            <a:r>
              <a:rPr kumimoji="0" lang="en-US"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t>Click icon to add table</a:t>
            </a:r>
            <a:endParaRPr kumimoji="0" lang="id-ID" sz="3200" b="0" i="0" u="none" strike="noStrike" kern="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grpSp>
        <p:nvGrpSpPr>
          <p:cNvPr id="12290" name="Group 2"/>
          <p:cNvGrpSpPr/>
          <p:nvPr/>
        </p:nvGrpSpPr>
        <p:grpSpPr>
          <a:xfrm>
            <a:off x="4763" y="0"/>
            <a:ext cx="1728787" cy="6865938"/>
            <a:chOff x="3" y="0"/>
            <a:chExt cx="1089" cy="4325"/>
          </a:xfrm>
        </p:grpSpPr>
        <p:sp>
          <p:nvSpPr>
            <p:cNvPr id="13" name="Arc 3"/>
            <p:cNvSpPr/>
            <p:nvPr/>
          </p:nvSpPr>
          <p:spPr bwMode="auto">
            <a:xfrm>
              <a:off x="3" y="293"/>
              <a:ext cx="252" cy="4032"/>
            </a:xfrm>
            <a:custGeom>
              <a:avLst/>
              <a:gdLst>
                <a:gd name="G0" fmla="+- 21600 0 0"/>
                <a:gd name="G1" fmla="+- 21600 0 0"/>
                <a:gd name="G2" fmla="+- 21600 0 0"/>
                <a:gd name="T0" fmla="*/ 21600 w 21600"/>
                <a:gd name="T1" fmla="*/ 43200 h 43200"/>
                <a:gd name="T2" fmla="*/ 21600 w 21600"/>
                <a:gd name="T3" fmla="*/ 0 h 43200"/>
                <a:gd name="T4" fmla="*/ 21600 w 21600"/>
                <a:gd name="T5" fmla="*/ 21600 h 43200"/>
              </a:gdLst>
              <a:ahLst/>
              <a:cxnLst>
                <a:cxn ang="0">
                  <a:pos x="T0" y="T1"/>
                </a:cxn>
                <a:cxn ang="0">
                  <a:pos x="T2" y="T3"/>
                </a:cxn>
                <a:cxn ang="0">
                  <a:pos x="T4" y="T5"/>
                </a:cxn>
              </a:cxnLst>
              <a:rect l="0" t="0" r="r" b="b"/>
              <a:pathLst>
                <a:path w="21600" h="43200" fill="none" extrusionOk="0">
                  <a:moveTo>
                    <a:pt x="21600" y="43200"/>
                  </a:moveTo>
                  <a:cubicBezTo>
                    <a:pt x="9670" y="43200"/>
                    <a:pt x="0" y="33529"/>
                    <a:pt x="0" y="21600"/>
                  </a:cubicBezTo>
                  <a:cubicBezTo>
                    <a:pt x="-1" y="9670"/>
                    <a:pt x="9670" y="0"/>
                    <a:pt x="21599" y="0"/>
                  </a:cubicBezTo>
                </a:path>
                <a:path w="21600" h="43200" stroke="0" extrusionOk="0">
                  <a:moveTo>
                    <a:pt x="21600" y="43200"/>
                  </a:moveTo>
                  <a:cubicBezTo>
                    <a:pt x="9670" y="43200"/>
                    <a:pt x="0" y="33529"/>
                    <a:pt x="0" y="21600"/>
                  </a:cubicBezTo>
                  <a:cubicBezTo>
                    <a:pt x="-1" y="9670"/>
                    <a:pt x="9670" y="0"/>
                    <a:pt x="21599" y="0"/>
                  </a:cubicBezTo>
                  <a:lnTo>
                    <a:pt x="21600" y="21600"/>
                  </a:lnTo>
                  <a:close/>
                </a:path>
              </a:pathLst>
            </a:custGeom>
            <a:gradFill rotWithShape="0">
              <a:gsLst>
                <a:gs pos="0">
                  <a:schemeClr val="bg2"/>
                </a:gs>
                <a:gs pos="100000">
                  <a:schemeClr val="bg1"/>
                </a:gs>
              </a:gsLst>
              <a:path path="shape">
                <a:fillToRect l="50000" t="50000" r="50000" b="50000"/>
              </a:path>
            </a:gradFill>
            <a:ln w="9525">
              <a:noFill/>
              <a:round/>
              <a:headEnd type="none" w="sm" len="sm"/>
              <a:tailEnd type="none"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14" name="Arc 4"/>
            <p:cNvSpPr/>
            <p:nvPr/>
          </p:nvSpPr>
          <p:spPr bwMode="auto">
            <a:xfrm>
              <a:off x="840" y="293"/>
              <a:ext cx="252" cy="4032"/>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gradFill rotWithShape="0">
              <a:gsLst>
                <a:gs pos="0">
                  <a:schemeClr val="bg2"/>
                </a:gs>
                <a:gs pos="100000">
                  <a:schemeClr val="bg1"/>
                </a:gs>
              </a:gsLst>
              <a:path path="shape">
                <a:fillToRect l="50000" t="50000" r="50000" b="50000"/>
              </a:path>
            </a:gradFill>
            <a:ln w="9525">
              <a:noFill/>
              <a:round/>
              <a:headEnd type="none" w="sm" len="sm"/>
              <a:tailEnd type="none"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15" name="Rectangle 5"/>
            <p:cNvSpPr>
              <a:spLocks noChangeArrowheads="1"/>
            </p:cNvSpPr>
            <p:nvPr/>
          </p:nvSpPr>
          <p:spPr bwMode="auto">
            <a:xfrm>
              <a:off x="204" y="0"/>
              <a:ext cx="672" cy="4319"/>
            </a:xfrm>
            <a:prstGeom prst="rect">
              <a:avLst/>
            </a:prstGeom>
            <a:blipFill dpi="0" rotWithShape="0">
              <a:blip r:embed="rId2"/>
              <a:srcRect/>
              <a:tile tx="0" ty="0" sx="100000" sy="100000" flip="none" algn="tl"/>
            </a:blip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16" name="AutoShape 6"/>
            <p:cNvSpPr>
              <a:spLocks noChangeArrowheads="1"/>
            </p:cNvSpPr>
            <p:nvPr/>
          </p:nvSpPr>
          <p:spPr bwMode="auto">
            <a:xfrm rot="6000000">
              <a:off x="348" y="1644"/>
              <a:ext cx="456" cy="360"/>
            </a:xfrm>
            <a:prstGeom prst="triangle">
              <a:avLst>
                <a:gd name="adj" fmla="val 49995"/>
              </a:avLst>
            </a:prstGeom>
            <a:gradFill rotWithShape="0">
              <a:gsLst>
                <a:gs pos="0">
                  <a:schemeClr val="accent1"/>
                </a:gs>
                <a:gs pos="100000">
                  <a:schemeClr val="hlink"/>
                </a:gs>
              </a:gsLst>
              <a:lin ang="0" scaled="1"/>
            </a:gradFill>
            <a:ln>
              <a:noFill/>
            </a:ln>
            <a:effectLst>
              <a:outerShdw dist="107763" dir="2700000" algn="ctr" rotWithShape="0">
                <a:schemeClr val="bg2"/>
              </a:outerShdw>
            </a:effec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grpSp>
      <p:sp>
        <p:nvSpPr>
          <p:cNvPr id="62471" name="Rectangle 7"/>
          <p:cNvSpPr>
            <a:spLocks noGrp="1" noChangeArrowheads="1"/>
          </p:cNvSpPr>
          <p:nvPr>
            <p:ph type="ctrTitle" sz="quarter"/>
          </p:nvPr>
        </p:nvSpPr>
        <p:spPr>
          <a:xfrm>
            <a:off x="1370013" y="2286000"/>
            <a:ext cx="7772400" cy="1143000"/>
          </a:xfrm>
        </p:spPr>
        <p:txBody>
          <a:bodyPr/>
          <a:lstStyle>
            <a:lvl1pPr>
              <a:defRPr/>
            </a:lvl1pPr>
          </a:lstStyle>
          <a:p>
            <a:r>
              <a:rPr lang="en-US"/>
              <a:t>Click to edit Master title style</a:t>
            </a:r>
            <a:endParaRPr lang="en-US"/>
          </a:p>
        </p:txBody>
      </p:sp>
      <p:sp>
        <p:nvSpPr>
          <p:cNvPr id="62472" name="Rectangle 8"/>
          <p:cNvSpPr>
            <a:spLocks noGrp="1" noChangeArrowheads="1"/>
          </p:cNvSpPr>
          <p:nvPr>
            <p:ph type="subTitle" sz="quarter" idx="1"/>
          </p:nvPr>
        </p:nvSpPr>
        <p:spPr>
          <a:xfrm>
            <a:off x="1371600" y="3886200"/>
            <a:ext cx="6400800" cy="1752600"/>
          </a:xfrm>
        </p:spPr>
        <p:txBody>
          <a:bodyPr anchor="ctr"/>
          <a:lstStyle>
            <a:lvl1pPr marL="0" indent="0">
              <a:buFontTx/>
              <a:buNone/>
              <a:defRPr/>
            </a:lvl1pPr>
          </a:lstStyle>
          <a:p>
            <a:r>
              <a:rPr lang="en-US"/>
              <a:t>Click to edit Master subtitle style</a:t>
            </a:r>
            <a:endParaRPr lang="en-US"/>
          </a:p>
        </p:txBody>
      </p:sp>
      <p:sp>
        <p:nvSpPr>
          <p:cNvPr id="17" name="Rectangle 9"/>
          <p:cNvSpPr>
            <a:spLocks noGrp="1" noChangeArrowheads="1"/>
          </p:cNvSpPr>
          <p:nvPr>
            <p:ph type="dt" sz="quarter" idx="2"/>
          </p:nvPr>
        </p:nvSpPr>
        <p:spPr bwMode="auto">
          <a:xfrm>
            <a:off x="457200" y="6400800"/>
            <a:ext cx="1905000" cy="457200"/>
          </a:xfrm>
          <a:prstGeom prst="rect">
            <a:avLst/>
          </a:prstGeom>
          <a:ln>
            <a:miter lim="800000"/>
          </a:ln>
        </p:spPr>
        <p:txBody>
          <a:bodyPr vert="horz" wrap="square" lIns="92075" tIns="46038" rIns="92075" bIns="46038" numCol="1" anchor="ctr" anchorCtr="0" compatLnSpc="1"/>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18" name="Rectangle 10"/>
          <p:cNvSpPr>
            <a:spLocks noGrp="1" noChangeArrowheads="1"/>
          </p:cNvSpPr>
          <p:nvPr>
            <p:ph type="ftr" sz="quarter" idx="3"/>
          </p:nvPr>
        </p:nvSpPr>
        <p:spPr bwMode="auto">
          <a:xfrm>
            <a:off x="3200400" y="6399213"/>
            <a:ext cx="2895600" cy="457200"/>
          </a:xfrm>
          <a:prstGeom prst="rect">
            <a:avLst/>
          </a:prstGeom>
          <a:ln>
            <a:miter lim="800000"/>
          </a:ln>
        </p:spPr>
        <p:txBody>
          <a:bodyPr vert="horz" wrap="square" lIns="92075" tIns="46038" rIns="92075" bIns="46038" numCol="1" anchor="ctr" anchorCtr="0" compatLnSpc="1"/>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19" name="Rectangle 11"/>
          <p:cNvSpPr>
            <a:spLocks noGrp="1" noChangeArrowheads="1"/>
          </p:cNvSpPr>
          <p:nvPr>
            <p:ph type="sldNum" sz="quarter" idx="4"/>
          </p:nvPr>
        </p:nvSpPr>
        <p:spPr bwMode="auto">
          <a:xfrm>
            <a:off x="7237413" y="6399213"/>
            <a:ext cx="1905000" cy="457200"/>
          </a:xfrm>
          <a:prstGeom prst="rect">
            <a:avLst/>
          </a:prstGeom>
          <a:ln>
            <a:miter lim="800000"/>
          </a:ln>
        </p:spPr>
        <p:txBody>
          <a:bodyPr vert="horz" wrap="none" lIns="92075" tIns="46038" rIns="92075" bIns="46038" numCol="1" anchor="ctr" anchorCtr="0" compatLnSpc="1"/>
          <a:p>
            <a:pPr algn="r" eaLnBrk="1" hangingPunct="1">
              <a:buNone/>
            </a:pPr>
            <a:fld id="{9A0DB2DC-4C9A-4742-B13C-FB6460FD3503}" type="slidenum">
              <a:rPr lang="en-US" altLang="en-US" dirty="0">
                <a:latin typeface="Times New Roman" panose="02020603050405020304" pitchFamily="18" charset="0"/>
              </a:rPr>
            </a:fld>
            <a:endParaRPr lang="en-US" altLang="en-US" dirty="0">
              <a:latin typeface="Times New Roman" panose="02020603050405020304" pitchFamily="18"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1370013"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5332413"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vert="horz" wrap="square" lIns="92075" tIns="46038" rIns="92075" bIns="46038"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en-US" sz="3200" b="1" i="0" u="none" strike="noStrike" kern="0" cap="none" spc="0" normalizeH="0" baseline="0" noProof="0">
                <a:ln>
                  <a:noFill/>
                </a:ln>
                <a:solidFill>
                  <a:schemeClr val="tx1"/>
                </a:solidFill>
                <a:effectLst/>
                <a:uLnTx/>
                <a:uFillTx/>
                <a:latin typeface="+mn-lt"/>
                <a:ea typeface="+mn-ea"/>
                <a:cs typeface="+mn-cs"/>
              </a:rPr>
              <a:t>Click icon to add picture</a:t>
            </a:r>
            <a:endParaRPr kumimoji="0" lang="id-ID" sz="3200" b="1" i="0" u="none" strike="noStrike" kern="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9313" y="247650"/>
            <a:ext cx="1943100" cy="5543550"/>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1370013" y="247650"/>
            <a:ext cx="5676900" cy="554355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0013" y="247650"/>
            <a:ext cx="7772400" cy="1143000"/>
          </a:xfrm>
        </p:spPr>
        <p:txBody>
          <a:bodyPr/>
          <a:lstStyle/>
          <a:p>
            <a:r>
              <a:rPr lang="en-US"/>
              <a:t>Click to edit Master title style</a:t>
            </a:r>
            <a:endParaRPr lang="id-ID"/>
          </a:p>
        </p:txBody>
      </p:sp>
      <p:sp>
        <p:nvSpPr>
          <p:cNvPr id="3" name="Text Placeholder 2"/>
          <p:cNvSpPr>
            <a:spLocks noGrp="1"/>
          </p:cNvSpPr>
          <p:nvPr>
            <p:ph type="body" sz="half" idx="1"/>
          </p:nvPr>
        </p:nvSpPr>
        <p:spPr>
          <a:xfrm>
            <a:off x="1370013" y="1676400"/>
            <a:ext cx="3810000" cy="41148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5332413" y="1676400"/>
            <a:ext cx="3810000" cy="41148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370013" y="247650"/>
            <a:ext cx="7772400" cy="1143000"/>
          </a:xfrm>
        </p:spPr>
        <p:txBody>
          <a:bodyPr/>
          <a:lstStyle/>
          <a:p>
            <a:r>
              <a:rPr lang="en-US"/>
              <a:t>Click to edit Master title style</a:t>
            </a:r>
            <a:endParaRPr lang="id-ID"/>
          </a:p>
        </p:txBody>
      </p:sp>
      <p:sp>
        <p:nvSpPr>
          <p:cNvPr id="3" name="Table Placeholder 2"/>
          <p:cNvSpPr>
            <a:spLocks noGrp="1"/>
          </p:cNvSpPr>
          <p:nvPr>
            <p:ph type="tbl" idx="1" hasCustomPrompt="1"/>
          </p:nvPr>
        </p:nvSpPr>
        <p:spPr>
          <a:xfrm>
            <a:off x="1370013" y="1676400"/>
            <a:ext cx="7772400" cy="4114800"/>
          </a:xfrm>
        </p:spPr>
        <p:txBody>
          <a:bodyPr vert="horz" wrap="square" lIns="92075" tIns="46038" rIns="92075" bIns="46038"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en-US" sz="3200" b="1" i="0" u="none" strike="noStrike" kern="0" cap="none" spc="0" normalizeH="0" baseline="0" noProof="0">
                <a:ln>
                  <a:noFill/>
                </a:ln>
                <a:solidFill>
                  <a:schemeClr val="tx1"/>
                </a:solidFill>
                <a:effectLst/>
                <a:uLnTx/>
                <a:uFillTx/>
                <a:latin typeface="+mn-lt"/>
                <a:ea typeface="+mn-ea"/>
                <a:cs typeface="+mn-cs"/>
              </a:rPr>
              <a:t>Click icon to add table</a:t>
            </a:r>
            <a:endParaRPr kumimoji="0" lang="id-ID" sz="3200" b="1" i="0" u="none" strike="noStrike" kern="0" cap="none" spc="0" normalizeH="0" baseline="0" noProof="0">
              <a:ln>
                <a:noFill/>
              </a:ln>
              <a:solidFill>
                <a:schemeClr val="tx1"/>
              </a:solidFill>
              <a:effectLst/>
              <a:uLnTx/>
              <a:uFillTx/>
              <a:latin typeface="+mn-lt"/>
              <a:ea typeface="+mn-ea"/>
              <a:cs typeface="+mn-cs"/>
            </a:endParaRPr>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en-US" sz="3200" b="0" i="0" u="none" strike="noStrike" kern="0" cap="none" spc="0" normalizeH="0" baseline="0" noProof="0">
                <a:ln>
                  <a:noFill/>
                </a:ln>
                <a:solidFill>
                  <a:schemeClr val="tx1"/>
                </a:solidFill>
                <a:effectLst/>
                <a:uLnTx/>
                <a:uFillTx/>
                <a:latin typeface="+mn-lt"/>
                <a:ea typeface="+mn-ea"/>
                <a:cs typeface="+mn-cs"/>
              </a:rPr>
              <a:t>Click icon to add picture</a:t>
            </a:r>
            <a:endParaRPr kumimoji="0" lang="id-ID" sz="3200" b="0" i="0" u="none" strike="noStrike" kern="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gradFill rotWithShape="0">
          <a:gsLst>
            <a:gs pos="0">
              <a:srgbClr val="001847"/>
            </a:gs>
            <a:gs pos="100000">
              <a:schemeClr val="bg1"/>
            </a:gs>
          </a:gsLst>
          <a:lin ang="5400000" scaled="1"/>
          <a:tileRect/>
        </a:gradFill>
        <a:effectLst/>
      </p:bgPr>
    </p:bg>
    <p:spTree>
      <p:nvGrpSpPr>
        <p:cNvPr id="1" name=""/>
        <p:cNvGrpSpPr/>
        <p:nvPr/>
      </p:nvGrpSpPr>
      <p:grpSpPr>
        <a:xfrm>
          <a:off x="0" y="0"/>
          <a:ext cx="0" cy="0"/>
          <a:chOff x="0" y="0"/>
          <a:chExt cx="0" cy="0"/>
        </a:xfrm>
      </p:grpSpPr>
      <p:grpSp>
        <p:nvGrpSpPr>
          <p:cNvPr id="13314" name="Group 2"/>
          <p:cNvGrpSpPr/>
          <p:nvPr/>
        </p:nvGrpSpPr>
        <p:grpSpPr>
          <a:xfrm>
            <a:off x="-6350" y="20638"/>
            <a:ext cx="9144000" cy="6858000"/>
            <a:chOff x="0" y="0"/>
            <a:chExt cx="5760" cy="4320"/>
          </a:xfrm>
        </p:grpSpPr>
        <p:sp>
          <p:nvSpPr>
            <p:cNvPr id="13337" name="Freeform 3"/>
            <p:cNvSpPr/>
            <p:nvPr/>
          </p:nvSpPr>
          <p:spPr>
            <a:xfrm>
              <a:off x="0" y="3072"/>
              <a:ext cx="5760" cy="1248"/>
            </a:xfrm>
            <a:custGeom>
              <a:avLst/>
              <a:gdLst/>
              <a:ahLst/>
              <a:cxnLst>
                <a:cxn ang="0">
                  <a:pos x="1290" y="1"/>
                </a:cxn>
                <a:cxn ang="0">
                  <a:pos x="0" y="1"/>
                </a:cxn>
                <a:cxn ang="0">
                  <a:pos x="0" y="0"/>
                </a:cxn>
                <a:cxn ang="0">
                  <a:pos x="1290" y="0"/>
                </a:cxn>
                <a:cxn ang="0">
                  <a:pos x="1290" y="1"/>
                </a:cxn>
                <a:cxn ang="0">
                  <a:pos x="1290" y="1"/>
                </a:cxn>
              </a:cxnLst>
              <a:pathLst>
                <a:path w="6027" h="2296">
                  <a:moveTo>
                    <a:pt x="6027" y="2296"/>
                  </a:moveTo>
                  <a:lnTo>
                    <a:pt x="0" y="2296"/>
                  </a:lnTo>
                  <a:lnTo>
                    <a:pt x="0" y="0"/>
                  </a:lnTo>
                  <a:lnTo>
                    <a:pt x="6027" y="0"/>
                  </a:lnTo>
                  <a:lnTo>
                    <a:pt x="6027" y="2296"/>
                  </a:lnTo>
                  <a:close/>
                </a:path>
              </a:pathLst>
            </a:custGeom>
            <a:gradFill rotWithShape="0">
              <a:gsLst>
                <a:gs pos="0">
                  <a:schemeClr val="bg1">
                    <a:alpha val="100000"/>
                  </a:schemeClr>
                </a:gs>
                <a:gs pos="100000">
                  <a:schemeClr val="accent2">
                    <a:alpha val="100000"/>
                  </a:schemeClr>
                </a:gs>
              </a:gsLst>
              <a:lin ang="5400000" scaled="1"/>
              <a:tileRect/>
            </a:gradFill>
            <a:ln w="9525">
              <a:noFill/>
            </a:ln>
          </p:spPr>
          <p:txBody>
            <a:bodyPr/>
            <a:p>
              <a:endParaRPr lang="en-US"/>
            </a:p>
          </p:txBody>
        </p:sp>
        <p:sp>
          <p:nvSpPr>
            <p:cNvPr id="29" name="Freeform 4"/>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13315" name="Freeform 5"/>
          <p:cNvSpPr/>
          <p:nvPr/>
        </p:nvSpPr>
        <p:spPr>
          <a:xfrm>
            <a:off x="6242050" y="6269038"/>
            <a:ext cx="2895600" cy="609600"/>
          </a:xfrm>
          <a:custGeom>
            <a:avLst/>
            <a:gdLst/>
            <a:ahLst/>
            <a:cxnLst>
              <a:cxn ang="0">
                <a:pos x="2147483647" y="2147483647"/>
              </a:cxn>
              <a:cxn ang="0">
                <a:pos x="0" y="2147483647"/>
              </a:cxn>
              <a:cxn ang="0">
                <a:pos x="0" y="0"/>
              </a:cxn>
              <a:cxn ang="0">
                <a:pos x="2147483647" y="0"/>
              </a:cxn>
              <a:cxn ang="0">
                <a:pos x="2147483647" y="2147483647"/>
              </a:cxn>
              <a:cxn ang="0">
                <a:pos x="2147483647" y="2147483647"/>
              </a:cxn>
            </a:cxnLst>
            <a:pathLst>
              <a:path w="5748" h="246">
                <a:moveTo>
                  <a:pt x="5748" y="246"/>
                </a:moveTo>
                <a:lnTo>
                  <a:pt x="0" y="246"/>
                </a:lnTo>
                <a:lnTo>
                  <a:pt x="0" y="0"/>
                </a:lnTo>
                <a:lnTo>
                  <a:pt x="5748" y="0"/>
                </a:lnTo>
                <a:lnTo>
                  <a:pt x="5748" y="246"/>
                </a:lnTo>
                <a:close/>
              </a:path>
            </a:pathLst>
          </a:custGeom>
          <a:gradFill rotWithShape="0">
            <a:gsLst>
              <a:gs pos="0">
                <a:schemeClr val="bg1">
                  <a:alpha val="100000"/>
                </a:schemeClr>
              </a:gs>
              <a:gs pos="100000">
                <a:schemeClr val="hlink">
                  <a:alpha val="100000"/>
                </a:schemeClr>
              </a:gs>
            </a:gsLst>
            <a:lin ang="18900000" scaled="1"/>
            <a:tileRect/>
          </a:gradFill>
          <a:ln w="9525">
            <a:noFill/>
          </a:ln>
        </p:spPr>
        <p:txBody>
          <a:bodyPr/>
          <a:p>
            <a:endParaRPr lang="en-US"/>
          </a:p>
        </p:txBody>
      </p:sp>
      <p:grpSp>
        <p:nvGrpSpPr>
          <p:cNvPr id="13316" name="Group 6"/>
          <p:cNvGrpSpPr/>
          <p:nvPr/>
        </p:nvGrpSpPr>
        <p:grpSpPr>
          <a:xfrm>
            <a:off x="-1587" y="6034088"/>
            <a:ext cx="7845425" cy="850900"/>
            <a:chOff x="0" y="3792"/>
            <a:chExt cx="4942" cy="536"/>
          </a:xfrm>
        </p:grpSpPr>
        <p:sp>
          <p:nvSpPr>
            <p:cNvPr id="32" name="Freeform 7"/>
            <p:cNvSpPr/>
            <p:nvPr/>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nvGrpSpPr>
            <p:cNvPr id="13330" name="Group 8"/>
            <p:cNvGrpSpPr/>
            <p:nvPr userDrawn="1"/>
          </p:nvGrpSpPr>
          <p:grpSpPr>
            <a:xfrm>
              <a:off x="2486" y="3792"/>
              <a:ext cx="2456" cy="536"/>
              <a:chOff x="2486" y="3792"/>
              <a:chExt cx="2456" cy="536"/>
            </a:xfrm>
          </p:grpSpPr>
          <p:sp>
            <p:nvSpPr>
              <p:cNvPr id="13332" name="Freeform 9"/>
              <p:cNvSpPr/>
              <p:nvPr userDrawn="1"/>
            </p:nvSpPr>
            <p:spPr>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alpha val="100000"/>
                </a:schemeClr>
              </a:solidFill>
              <a:ln w="9525">
                <a:noFill/>
              </a:ln>
            </p:spPr>
            <p:txBody>
              <a:bodyPr/>
              <a:p>
                <a:endParaRPr lang="en-US"/>
              </a:p>
            </p:txBody>
          </p:sp>
          <p:sp>
            <p:nvSpPr>
              <p:cNvPr id="13333" name="Freeform 10"/>
              <p:cNvSpPr/>
              <p:nvPr userDrawn="1"/>
            </p:nvSpPr>
            <p:spPr>
              <a:xfrm>
                <a:off x="2677" y="3792"/>
                <a:ext cx="186" cy="395"/>
              </a:xfrm>
              <a:custGeom>
                <a:avLst/>
                <a:gdLst/>
                <a:ahLst/>
                <a:cxnLst>
                  <a:cxn ang="0">
                    <a:pos x="36" y="0"/>
                  </a:cxn>
                  <a:cxn ang="0">
                    <a:pos x="54" y="809"/>
                  </a:cxn>
                  <a:cxn ang="0">
                    <a:pos x="24" y="1389"/>
                  </a:cxn>
                  <a:cxn ang="0">
                    <a:pos x="18" y="3007"/>
                  </a:cxn>
                  <a:cxn ang="0">
                    <a:pos x="42" y="5220"/>
                  </a:cxn>
                  <a:cxn ang="0">
                    <a:pos x="48" y="7391"/>
                  </a:cxn>
                  <a:cxn ang="0">
                    <a:pos x="0" y="16152"/>
                  </a:cxn>
                  <a:cxn ang="0">
                    <a:pos x="54" y="10682"/>
                  </a:cxn>
                  <a:cxn ang="0">
                    <a:pos x="84" y="9860"/>
                  </a:cxn>
                  <a:cxn ang="0">
                    <a:pos x="126" y="5785"/>
                  </a:cxn>
                  <a:cxn ang="0">
                    <a:pos x="144" y="5473"/>
                  </a:cxn>
                  <a:cxn ang="0">
                    <a:pos x="144" y="4129"/>
                  </a:cxn>
                  <a:cxn ang="0">
                    <a:pos x="186" y="3007"/>
                  </a:cxn>
                  <a:cxn ang="0">
                    <a:pos x="162" y="2727"/>
                  </a:cxn>
                  <a:cxn ang="0">
                    <a:pos x="36" y="0"/>
                  </a:cxn>
                  <a:cxn ang="0">
                    <a:pos x="36" y="0"/>
                  </a:cxn>
                </a:cxnLst>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alpha val="100000"/>
                </a:schemeClr>
              </a:solidFill>
              <a:ln w="9525">
                <a:noFill/>
              </a:ln>
            </p:spPr>
            <p:txBody>
              <a:bodyPr/>
              <a:p>
                <a:endParaRPr lang="en-US"/>
              </a:p>
            </p:txBody>
          </p:sp>
          <p:sp>
            <p:nvSpPr>
              <p:cNvPr id="13334" name="Freeform 11"/>
              <p:cNvSpPr/>
              <p:nvPr userDrawn="1"/>
            </p:nvSpPr>
            <p:spPr>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alpha val="100000"/>
                </a:schemeClr>
              </a:solidFill>
              <a:ln w="9525">
                <a:noFill/>
              </a:ln>
            </p:spPr>
            <p:txBody>
              <a:bodyPr/>
              <a:p>
                <a:endParaRPr lang="en-US"/>
              </a:p>
            </p:txBody>
          </p:sp>
          <p:sp>
            <p:nvSpPr>
              <p:cNvPr id="13335" name="Freeform 12"/>
              <p:cNvSpPr/>
              <p:nvPr userDrawn="1"/>
            </p:nvSpPr>
            <p:spPr>
              <a:xfrm>
                <a:off x="3628" y="3866"/>
                <a:ext cx="155" cy="74"/>
              </a:xfrm>
              <a:custGeom>
                <a:avLst/>
                <a:gdLst/>
                <a:ahLst/>
                <a:cxnLst>
                  <a:cxn ang="0">
                    <a:pos x="114" y="0"/>
                  </a:cxn>
                  <a:cxn ang="0">
                    <a:pos x="0" y="0"/>
                  </a:cxn>
                  <a:cxn ang="0">
                    <a:pos x="0" y="0"/>
                  </a:cxn>
                  <a:cxn ang="0">
                    <a:pos x="6" y="299"/>
                  </a:cxn>
                  <a:cxn ang="0">
                    <a:pos x="6" y="863"/>
                  </a:cxn>
                  <a:cxn ang="0">
                    <a:pos x="0" y="1182"/>
                  </a:cxn>
                  <a:cxn ang="0">
                    <a:pos x="78" y="2897"/>
                  </a:cxn>
                  <a:cxn ang="0">
                    <a:pos x="96" y="2039"/>
                  </a:cxn>
                  <a:cxn ang="0">
                    <a:pos x="155" y="3222"/>
                  </a:cxn>
                  <a:cxn ang="0">
                    <a:pos x="126" y="1182"/>
                  </a:cxn>
                  <a:cxn ang="0">
                    <a:pos x="149" y="0"/>
                  </a:cxn>
                  <a:cxn ang="0">
                    <a:pos x="114" y="0"/>
                  </a:cxn>
                  <a:cxn ang="0">
                    <a:pos x="114" y="0"/>
                  </a:cxn>
                </a:cxnLst>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alpha val="100000"/>
                </a:schemeClr>
              </a:solidFill>
              <a:ln w="9525">
                <a:noFill/>
              </a:ln>
            </p:spPr>
            <p:txBody>
              <a:bodyPr/>
              <a:p>
                <a:endParaRPr lang="en-US"/>
              </a:p>
            </p:txBody>
          </p:sp>
          <p:sp>
            <p:nvSpPr>
              <p:cNvPr id="13336" name="Freeform 13"/>
              <p:cNvSpPr/>
              <p:nvPr userDrawn="1"/>
            </p:nvSpPr>
            <p:spPr>
              <a:xfrm>
                <a:off x="2486" y="3859"/>
                <a:ext cx="42" cy="81"/>
              </a:xfrm>
              <a:custGeom>
                <a:avLst/>
                <a:gdLst/>
                <a:ahLst/>
                <a:cxnLst>
                  <a:cxn ang="0">
                    <a:pos x="6" y="2007"/>
                  </a:cxn>
                  <a:cxn ang="0">
                    <a:pos x="0" y="1041"/>
                  </a:cxn>
                  <a:cxn ang="0">
                    <a:pos x="12" y="361"/>
                  </a:cxn>
                  <a:cxn ang="0">
                    <a:pos x="0" y="361"/>
                  </a:cxn>
                  <a:cxn ang="0">
                    <a:pos x="12" y="361"/>
                  </a:cxn>
                  <a:cxn ang="0">
                    <a:pos x="24" y="361"/>
                  </a:cxn>
                  <a:cxn ang="0">
                    <a:pos x="36" y="361"/>
                  </a:cxn>
                  <a:cxn ang="0">
                    <a:pos x="42" y="0"/>
                  </a:cxn>
                  <a:cxn ang="0">
                    <a:pos x="30" y="1041"/>
                  </a:cxn>
                  <a:cxn ang="0">
                    <a:pos x="42" y="2676"/>
                  </a:cxn>
                  <a:cxn ang="0">
                    <a:pos x="12" y="3922"/>
                  </a:cxn>
                  <a:cxn ang="0">
                    <a:pos x="6" y="2007"/>
                  </a:cxn>
                  <a:cxn ang="0">
                    <a:pos x="6" y="2007"/>
                  </a:cxn>
                </a:cxnLst>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alpha val="100000"/>
                </a:schemeClr>
              </a:solidFill>
              <a:ln w="9525">
                <a:noFill/>
              </a:ln>
            </p:spPr>
            <p:txBody>
              <a:bodyPr/>
              <a:p>
                <a:endParaRPr lang="en-US"/>
              </a:p>
            </p:txBody>
          </p:sp>
        </p:grpSp>
        <p:sp>
          <p:nvSpPr>
            <p:cNvPr id="34" name="Freeform 14"/>
            <p:cNvSpPr/>
            <p:nvPr/>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13317" name="Group 15"/>
          <p:cNvGrpSpPr/>
          <p:nvPr/>
        </p:nvGrpSpPr>
        <p:grpSpPr>
          <a:xfrm>
            <a:off x="627063" y="6021388"/>
            <a:ext cx="5684837" cy="849312"/>
            <a:chOff x="395" y="3793"/>
            <a:chExt cx="3581" cy="535"/>
          </a:xfrm>
        </p:grpSpPr>
        <p:sp>
          <p:nvSpPr>
            <p:cNvPr id="13323" name="Freeform 16"/>
            <p:cNvSpPr/>
            <p:nvPr userDrawn="1"/>
          </p:nvSpPr>
          <p:spPr>
            <a:xfrm>
              <a:off x="1196" y="3793"/>
              <a:ext cx="365" cy="291"/>
            </a:xfrm>
            <a:custGeom>
              <a:avLst/>
              <a:gdLst/>
              <a:ahLst/>
              <a:cxnLst>
                <a:cxn ang="0">
                  <a:pos x="24" y="24"/>
                </a:cxn>
                <a:cxn ang="0">
                  <a:pos x="0" y="94"/>
                </a:cxn>
                <a:cxn ang="0">
                  <a:pos x="66" y="176"/>
                </a:cxn>
                <a:cxn ang="0">
                  <a:pos x="143" y="292"/>
                </a:cxn>
                <a:cxn ang="0">
                  <a:pos x="191" y="268"/>
                </a:cxn>
                <a:cxn ang="0">
                  <a:pos x="341" y="458"/>
                </a:cxn>
                <a:cxn ang="0">
                  <a:pos x="305" y="280"/>
                </a:cxn>
                <a:cxn ang="0">
                  <a:pos x="365" y="210"/>
                </a:cxn>
                <a:cxn ang="0">
                  <a:pos x="359" y="201"/>
                </a:cxn>
                <a:cxn ang="0">
                  <a:pos x="335" y="183"/>
                </a:cxn>
                <a:cxn ang="0">
                  <a:pos x="299" y="140"/>
                </a:cxn>
                <a:cxn ang="0">
                  <a:pos x="257" y="106"/>
                </a:cxn>
                <a:cxn ang="0">
                  <a:pos x="215" y="88"/>
                </a:cxn>
                <a:cxn ang="0">
                  <a:pos x="173" y="70"/>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alpha val="100000"/>
              </a:schemeClr>
            </a:solidFill>
            <a:ln w="9525">
              <a:noFill/>
            </a:ln>
          </p:spPr>
          <p:txBody>
            <a:bodyPr/>
            <a:p>
              <a:endParaRPr lang="en-US"/>
            </a:p>
          </p:txBody>
        </p:sp>
        <p:sp>
          <p:nvSpPr>
            <p:cNvPr id="13324" name="Freeform 17"/>
            <p:cNvSpPr/>
            <p:nvPr userDrawn="1"/>
          </p:nvSpPr>
          <p:spPr>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alpha val="100000"/>
              </a:schemeClr>
            </a:solidFill>
            <a:ln w="9525">
              <a:noFill/>
            </a:ln>
          </p:spPr>
          <p:txBody>
            <a:bodyPr/>
            <a:p>
              <a:endParaRPr lang="en-US"/>
            </a:p>
          </p:txBody>
        </p:sp>
        <p:sp>
          <p:nvSpPr>
            <p:cNvPr id="13325" name="Freeform 18"/>
            <p:cNvSpPr/>
            <p:nvPr userDrawn="1"/>
          </p:nvSpPr>
          <p:spPr>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64"/>
                </a:cxn>
                <a:cxn ang="0">
                  <a:pos x="65" y="76"/>
                </a:cxn>
                <a:cxn ang="0">
                  <a:pos x="71" y="88"/>
                </a:cxn>
                <a:cxn ang="0">
                  <a:pos x="71" y="98"/>
                </a:cxn>
                <a:cxn ang="0">
                  <a:pos x="59" y="88"/>
                </a:cxn>
                <a:cxn ang="0">
                  <a:pos x="47" y="76"/>
                </a:cxn>
                <a:cxn ang="0">
                  <a:pos x="23" y="64"/>
                </a:cxn>
                <a:cxn ang="0">
                  <a:pos x="23" y="70"/>
                </a:cxn>
                <a:cxn ang="0">
                  <a:pos x="18" y="76"/>
                </a:cxn>
                <a:cxn ang="0">
                  <a:pos x="12" y="82"/>
                </a:cxn>
                <a:cxn ang="0">
                  <a:pos x="6" y="82"/>
                </a:cxn>
                <a:cxn ang="0">
                  <a:pos x="6" y="82"/>
                </a:cxn>
                <a:cxn ang="0">
                  <a:pos x="6" y="70"/>
                </a:cxn>
                <a:cxn ang="0">
                  <a:pos x="0" y="18"/>
                </a:cxn>
                <a:cxn ang="0">
                  <a:pos x="0" y="18"/>
                </a:cxn>
              </a:cxnLst>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alpha val="100000"/>
              </a:schemeClr>
            </a:solidFill>
            <a:ln w="9525">
              <a:noFill/>
            </a:ln>
          </p:spPr>
          <p:txBody>
            <a:bodyPr/>
            <a:p>
              <a:endParaRPr lang="en-US"/>
            </a:p>
          </p:txBody>
        </p:sp>
        <p:sp>
          <p:nvSpPr>
            <p:cNvPr id="13326" name="Freeform 19"/>
            <p:cNvSpPr/>
            <p:nvPr userDrawn="1"/>
          </p:nvSpPr>
          <p:spPr>
            <a:xfrm>
              <a:off x="855" y="3842"/>
              <a:ext cx="161" cy="164"/>
            </a:xfrm>
            <a:custGeom>
              <a:avLst/>
              <a:gdLst/>
              <a:ahLst/>
              <a:cxnLst>
                <a:cxn ang="0">
                  <a:pos x="30" y="0"/>
                </a:cxn>
                <a:cxn ang="0">
                  <a:pos x="48" y="6"/>
                </a:cxn>
                <a:cxn ang="0">
                  <a:pos x="72" y="6"/>
                </a:cxn>
                <a:cxn ang="0">
                  <a:pos x="114" y="12"/>
                </a:cxn>
                <a:cxn ang="0">
                  <a:pos x="96" y="88"/>
                </a:cxn>
                <a:cxn ang="0">
                  <a:pos x="96" y="94"/>
                </a:cxn>
                <a:cxn ang="0">
                  <a:pos x="102" y="106"/>
                </a:cxn>
                <a:cxn ang="0">
                  <a:pos x="108" y="118"/>
                </a:cxn>
                <a:cxn ang="0">
                  <a:pos x="120" y="138"/>
                </a:cxn>
                <a:cxn ang="0">
                  <a:pos x="143" y="174"/>
                </a:cxn>
                <a:cxn ang="0">
                  <a:pos x="155" y="207"/>
                </a:cxn>
                <a:cxn ang="0">
                  <a:pos x="161" y="234"/>
                </a:cxn>
                <a:cxn ang="0">
                  <a:pos x="161" y="243"/>
                </a:cxn>
                <a:cxn ang="0">
                  <a:pos x="96" y="150"/>
                </a:cxn>
                <a:cxn ang="0">
                  <a:pos x="30" y="88"/>
                </a:cxn>
                <a:cxn ang="0">
                  <a:pos x="0" y="0"/>
                </a:cxn>
                <a:cxn ang="0">
                  <a:pos x="30" y="0"/>
                </a:cxn>
                <a:cxn ang="0">
                  <a:pos x="30" y="0"/>
                </a:cxn>
              </a:cxnLst>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alpha val="100000"/>
              </a:schemeClr>
            </a:solidFill>
            <a:ln w="9525">
              <a:noFill/>
            </a:ln>
          </p:spPr>
          <p:txBody>
            <a:bodyPr/>
            <a:p>
              <a:endParaRPr lang="en-US"/>
            </a:p>
          </p:txBody>
        </p:sp>
        <p:sp>
          <p:nvSpPr>
            <p:cNvPr id="13327" name="Freeform 20"/>
            <p:cNvSpPr/>
            <p:nvPr userDrawn="1"/>
          </p:nvSpPr>
          <p:spPr>
            <a:xfrm>
              <a:off x="706" y="3854"/>
              <a:ext cx="59" cy="61"/>
            </a:xfrm>
            <a:custGeom>
              <a:avLst/>
              <a:gdLst/>
              <a:ahLst/>
              <a:cxnLst>
                <a:cxn ang="0">
                  <a:pos x="59" y="6"/>
                </a:cxn>
                <a:cxn ang="0">
                  <a:pos x="41" y="64"/>
                </a:cxn>
                <a:cxn ang="0">
                  <a:pos x="41" y="70"/>
                </a:cxn>
                <a:cxn ang="0">
                  <a:pos x="47" y="76"/>
                </a:cxn>
                <a:cxn ang="0">
                  <a:pos x="53" y="88"/>
                </a:cxn>
                <a:cxn ang="0">
                  <a:pos x="53" y="98"/>
                </a:cxn>
                <a:cxn ang="0">
                  <a:pos x="47" y="88"/>
                </a:cxn>
                <a:cxn ang="0">
                  <a:pos x="35" y="82"/>
                </a:cxn>
                <a:cxn ang="0">
                  <a:pos x="23" y="70"/>
                </a:cxn>
                <a:cxn ang="0">
                  <a:pos x="17" y="64"/>
                </a:cxn>
                <a:cxn ang="0">
                  <a:pos x="0" y="0"/>
                </a:cxn>
                <a:cxn ang="0">
                  <a:pos x="59" y="6"/>
                </a:cxn>
                <a:cxn ang="0">
                  <a:pos x="59" y="6"/>
                </a:cxn>
              </a:cxnLst>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alpha val="100000"/>
              </a:schemeClr>
            </a:solidFill>
            <a:ln w="9525">
              <a:noFill/>
            </a:ln>
          </p:spPr>
          <p:txBody>
            <a:bodyPr/>
            <a:p>
              <a:endParaRPr lang="en-US"/>
            </a:p>
          </p:txBody>
        </p:sp>
        <p:sp>
          <p:nvSpPr>
            <p:cNvPr id="13328" name="Freeform 21"/>
            <p:cNvSpPr/>
            <p:nvPr userDrawn="1"/>
          </p:nvSpPr>
          <p:spPr>
            <a:xfrm>
              <a:off x="395" y="3811"/>
              <a:ext cx="245" cy="207"/>
            </a:xfrm>
            <a:custGeom>
              <a:avLst/>
              <a:gdLst/>
              <a:ahLst/>
              <a:cxnLst>
                <a:cxn ang="0">
                  <a:pos x="233" y="70"/>
                </a:cxn>
                <a:cxn ang="0">
                  <a:pos x="245" y="76"/>
                </a:cxn>
                <a:cxn ang="0">
                  <a:pos x="209" y="134"/>
                </a:cxn>
                <a:cxn ang="0">
                  <a:pos x="143" y="215"/>
                </a:cxn>
                <a:cxn ang="0">
                  <a:pos x="167" y="255"/>
                </a:cxn>
                <a:cxn ang="0">
                  <a:pos x="179" y="333"/>
                </a:cxn>
                <a:cxn ang="0">
                  <a:pos x="77" y="215"/>
                </a:cxn>
                <a:cxn ang="0">
                  <a:pos x="47" y="134"/>
                </a:cxn>
                <a:cxn ang="0">
                  <a:pos x="89" y="100"/>
                </a:cxn>
                <a:cxn ang="0">
                  <a:pos x="59" y="70"/>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70"/>
                </a:cxn>
                <a:cxn ang="0">
                  <a:pos x="233" y="70"/>
                </a:cxn>
              </a:cxnLst>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alpha val="100000"/>
              </a:schemeClr>
            </a:solidFill>
            <a:ln w="9525">
              <a:noFill/>
            </a:ln>
          </p:spPr>
          <p:txBody>
            <a:bodyPr/>
            <a:p>
              <a:endParaRPr lang="en-US"/>
            </a:p>
          </p:txBody>
        </p:sp>
      </p:grpSp>
      <p:sp>
        <p:nvSpPr>
          <p:cNvPr id="148502" name="Rectangle 22"/>
          <p:cNvSpPr>
            <a:spLocks noGrp="1" noChangeArrowheads="1"/>
          </p:cNvSpPr>
          <p:nvPr>
            <p:ph type="ctrTitle" sz="quarter"/>
          </p:nvPr>
        </p:nvSpPr>
        <p:spPr>
          <a:xfrm>
            <a:off x="457200" y="1447800"/>
            <a:ext cx="8229600" cy="1736725"/>
          </a:xfrm>
        </p:spPr>
        <p:txBody>
          <a:bodyPr/>
          <a:lstStyle>
            <a:lvl1pPr>
              <a:defRPr sz="5400"/>
            </a:lvl1pPr>
          </a:lstStyle>
          <a:p>
            <a:r>
              <a:rPr lang="en-US"/>
              <a:t>Click to edit Master title style</a:t>
            </a:r>
            <a:endParaRPr lang="en-US"/>
          </a:p>
        </p:txBody>
      </p:sp>
      <p:sp>
        <p:nvSpPr>
          <p:cNvPr id="148503"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endParaRPr lang="en-US"/>
          </a:p>
        </p:txBody>
      </p:sp>
      <p:sp>
        <p:nvSpPr>
          <p:cNvPr id="47" name="Rectangle 24"/>
          <p:cNvSpPr>
            <a:spLocks noGrp="1" noChangeArrowheads="1"/>
          </p:cNvSpPr>
          <p:nvPr>
            <p:ph type="dt" sz="quarter" idx="2"/>
          </p:nvPr>
        </p:nvSpPr>
        <p:spPr bwMode="auto">
          <a:xfrm>
            <a:off x="457200" y="6248400"/>
            <a:ext cx="2133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8" name="Rectangle 25"/>
          <p:cNvSpPr>
            <a:spLocks noGrp="1" noChangeArrowheads="1"/>
          </p:cNvSpPr>
          <p:nvPr>
            <p:ph type="sldNum" sz="quarter" idx="4"/>
          </p:nvPr>
        </p:nvSpPr>
        <p:spPr bwMode="auto">
          <a:xfrm>
            <a:off x="6553200" y="6248400"/>
            <a:ext cx="2133600" cy="457200"/>
          </a:xfrm>
          <a:prstGeom prst="rect">
            <a:avLst/>
          </a:prstGeom>
          <a:ln>
            <a:miter lim="800000"/>
          </a:ln>
        </p:spPr>
        <p:txBody>
          <a:bodyPr vert="horz" wrap="square" lIns="91440" tIns="45720" rIns="91440" bIns="45720" numCol="1" anchor="b" anchorCtr="0" compatLnSpc="1"/>
          <a:p>
            <a:pPr algn="r" eaLnBrk="1" hangingPunct="1">
              <a:buNone/>
            </a:pPr>
            <a:fld id="{9A0DB2DC-4C9A-4742-B13C-FB6460FD3503}" type="slidenum">
              <a:rPr lang="en-US" altLang="en-US" dirty="0">
                <a:effectLst>
                  <a:outerShdw blurRad="38100" dist="38100" dir="2700000">
                    <a:srgbClr val="C0C0C0"/>
                  </a:outerShdw>
                </a:effectLst>
              </a:rPr>
            </a:fld>
            <a:endParaRPr lang="en-US" altLang="en-US" dirty="0">
              <a:effectLst>
                <a:outerShdw blurRad="38100" dist="38100" dir="2700000">
                  <a:srgbClr val="C0C0C0"/>
                </a:outerShdw>
              </a:effectLst>
            </a:endParaRPr>
          </a:p>
        </p:txBody>
      </p:sp>
      <p:sp>
        <p:nvSpPr>
          <p:cNvPr id="49" name="Rectangle 26"/>
          <p:cNvSpPr>
            <a:spLocks noGrp="1" noChangeArrowheads="1"/>
          </p:cNvSpPr>
          <p:nvPr>
            <p:ph type="ftr" sz="quarter" idx="3"/>
          </p:nvPr>
        </p:nvSpPr>
        <p:spPr bwMode="auto">
          <a:xfrm>
            <a:off x="3124200" y="6248400"/>
            <a:ext cx="2895600" cy="457200"/>
          </a:xfrm>
          <a:prstGeom prst="rect">
            <a:avLst/>
          </a:prstGeom>
          <a:ln>
            <a:miter lim="800000"/>
          </a:ln>
        </p:spPr>
        <p:txBody>
          <a:bodyPr vert="horz" wrap="square" lIns="91440" tIns="45720" rIns="91440" bIns="45720" numCol="1" anchor="b" anchorCtr="0" compatLnSpc="1"/>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endParaRPr lang="en-US"/>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tx2"/>
              </a:buClr>
              <a:buSzTx/>
              <a:buFontTx/>
              <a:buNone/>
              <a:defRPr/>
            </a:pPr>
            <a:r>
              <a:rPr kumimoji="0" lang="en-US" sz="3200" b="0" i="0" u="none" strike="noStrike" kern="0" cap="none" spc="0" normalizeH="0" baseline="0" noProof="0">
                <a:ln>
                  <a:noFill/>
                </a:ln>
                <a:solidFill>
                  <a:schemeClr val="tx1"/>
                </a:solidFill>
                <a:effectLst/>
                <a:uLnTx/>
                <a:uFillTx/>
                <a:latin typeface="+mn-lt"/>
                <a:ea typeface="+mn-ea"/>
                <a:cs typeface="+mn-cs"/>
              </a:rPr>
              <a:t>Click icon to add picture</a:t>
            </a:r>
            <a:endParaRPr kumimoji="0" lang="id-ID" sz="3200" b="0" i="0" u="none" strike="noStrike" kern="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67400"/>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28600"/>
            <a:ext cx="6019800" cy="586740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id-ID"/>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image" Target="../media/image3.png"/><Relationship Id="rId15" Type="http://schemas.openxmlformats.org/officeDocument/2006/relationships/image" Target="../media/image2.png"/><Relationship Id="rId14" Type="http://schemas.openxmlformats.org/officeDocument/2006/relationships/image" Target="../media/image1.png"/><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3" Type="http://schemas.openxmlformats.org/officeDocument/2006/relationships/theme" Target="../theme/theme3.xml"/><Relationship Id="rId12" Type="http://schemas.openxmlformats.org/officeDocument/2006/relationships/slideLayout" Target="../slideLayouts/slideLayout36.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5.xml"/><Relationship Id="rId8" Type="http://schemas.openxmlformats.org/officeDocument/2006/relationships/slideLayout" Target="../slideLayouts/slideLayout44.xml"/><Relationship Id="rId7" Type="http://schemas.openxmlformats.org/officeDocument/2006/relationships/slideLayout" Target="../slideLayouts/slideLayout43.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3" Type="http://schemas.openxmlformats.org/officeDocument/2006/relationships/slideLayout" Target="../slideLayouts/slideLayout39.xml"/><Relationship Id="rId2" Type="http://schemas.openxmlformats.org/officeDocument/2006/relationships/slideLayout" Target="../slideLayouts/slideLayout38.xml"/><Relationship Id="rId15" Type="http://schemas.openxmlformats.org/officeDocument/2006/relationships/theme" Target="../theme/theme4.xml"/><Relationship Id="rId14" Type="http://schemas.openxmlformats.org/officeDocument/2006/relationships/slideLayout" Target="../slideLayouts/slideLayout50.xml"/><Relationship Id="rId13" Type="http://schemas.openxmlformats.org/officeDocument/2006/relationships/slideLayout" Target="../slideLayouts/slideLayout49.xml"/><Relationship Id="rId12" Type="http://schemas.openxmlformats.org/officeDocument/2006/relationships/slideLayout" Target="../slideLayouts/slideLayout48.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9.xml"/><Relationship Id="rId8" Type="http://schemas.openxmlformats.org/officeDocument/2006/relationships/slideLayout" Target="../slideLayouts/slideLayout58.xml"/><Relationship Id="rId7" Type="http://schemas.openxmlformats.org/officeDocument/2006/relationships/slideLayout" Target="../slideLayouts/slideLayout57.xml"/><Relationship Id="rId6" Type="http://schemas.openxmlformats.org/officeDocument/2006/relationships/slideLayout" Target="../slideLayouts/slideLayout56.xml"/><Relationship Id="rId5" Type="http://schemas.openxmlformats.org/officeDocument/2006/relationships/slideLayout" Target="../slideLayouts/slideLayout55.xml"/><Relationship Id="rId4" Type="http://schemas.openxmlformats.org/officeDocument/2006/relationships/slideLayout" Target="../slideLayouts/slideLayout54.xml"/><Relationship Id="rId3" Type="http://schemas.openxmlformats.org/officeDocument/2006/relationships/slideLayout" Target="../slideLayouts/slideLayout53.xml"/><Relationship Id="rId2" Type="http://schemas.openxmlformats.org/officeDocument/2006/relationships/slideLayout" Target="../slideLayouts/slideLayout52.xml"/><Relationship Id="rId15" Type="http://schemas.openxmlformats.org/officeDocument/2006/relationships/theme" Target="../theme/theme5.xml"/><Relationship Id="rId14" Type="http://schemas.openxmlformats.org/officeDocument/2006/relationships/image" Target="../media/image4.png"/><Relationship Id="rId13" Type="http://schemas.openxmlformats.org/officeDocument/2006/relationships/slideLayout" Target="../slideLayouts/slideLayout63.xml"/><Relationship Id="rId12" Type="http://schemas.openxmlformats.org/officeDocument/2006/relationships/slideLayout" Target="../slideLayouts/slideLayout62.xml"/><Relationship Id="rId11" Type="http://schemas.openxmlformats.org/officeDocument/2006/relationships/slideLayout" Target="../slideLayouts/slideLayout61.xml"/><Relationship Id="rId10" Type="http://schemas.openxmlformats.org/officeDocument/2006/relationships/slideLayout" Target="../slideLayouts/slideLayout60.xml"/><Relationship Id="rId1"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72.xml"/><Relationship Id="rId8" Type="http://schemas.openxmlformats.org/officeDocument/2006/relationships/slideLayout" Target="../slideLayouts/slideLayout71.xml"/><Relationship Id="rId7" Type="http://schemas.openxmlformats.org/officeDocument/2006/relationships/slideLayout" Target="../slideLayouts/slideLayout70.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 Id="rId3" Type="http://schemas.openxmlformats.org/officeDocument/2006/relationships/slideLayout" Target="../slideLayouts/slideLayout66.xml"/><Relationship Id="rId2" Type="http://schemas.openxmlformats.org/officeDocument/2006/relationships/slideLayout" Target="../slideLayouts/slideLayout65.xml"/><Relationship Id="rId12" Type="http://schemas.openxmlformats.org/officeDocument/2006/relationships/theme" Target="../theme/theme6.xml"/><Relationship Id="rId11" Type="http://schemas.openxmlformats.org/officeDocument/2006/relationships/slideLayout" Target="../slideLayouts/slideLayout74.xml"/><Relationship Id="rId10" Type="http://schemas.openxmlformats.org/officeDocument/2006/relationships/slideLayout" Target="../slideLayouts/slideLayout73.xml"/><Relationship Id="rId1"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83.xml"/><Relationship Id="rId8" Type="http://schemas.openxmlformats.org/officeDocument/2006/relationships/slideLayout" Target="../slideLayouts/slideLayout82.xml"/><Relationship Id="rId7" Type="http://schemas.openxmlformats.org/officeDocument/2006/relationships/slideLayout" Target="../slideLayouts/slideLayout81.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 Id="rId3" Type="http://schemas.openxmlformats.org/officeDocument/2006/relationships/slideLayout" Target="../slideLayouts/slideLayout77.xml"/><Relationship Id="rId2" Type="http://schemas.openxmlformats.org/officeDocument/2006/relationships/slideLayout" Target="../slideLayouts/slideLayout76.xml"/><Relationship Id="rId12" Type="http://schemas.openxmlformats.org/officeDocument/2006/relationships/theme" Target="../theme/theme7.xml"/><Relationship Id="rId11" Type="http://schemas.openxmlformats.org/officeDocument/2006/relationships/slideLayout" Target="../slideLayouts/slideLayout85.xml"/><Relationship Id="rId10" Type="http://schemas.openxmlformats.org/officeDocument/2006/relationships/slideLayout" Target="../slideLayouts/slideLayout84.xml"/><Relationship Id="rId1"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grpSp>
        <p:nvGrpSpPr>
          <p:cNvPr id="1026" name="Group 2"/>
          <p:cNvGrpSpPr/>
          <p:nvPr/>
        </p:nvGrpSpPr>
        <p:grpSpPr>
          <a:xfrm>
            <a:off x="0" y="0"/>
            <a:ext cx="9159875" cy="6858000"/>
            <a:chOff x="0" y="0"/>
            <a:chExt cx="5770" cy="4320"/>
          </a:xfrm>
        </p:grpSpPr>
        <p:sp>
          <p:nvSpPr>
            <p:cNvPr id="137219" name="Rectangle 3"/>
            <p:cNvSpPr>
              <a:spLocks noChangeArrowheads="1"/>
            </p:cNvSpPr>
            <p:nvPr/>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1033" name="Rectangle 4"/>
            <p:cNvSpPr>
              <a:spLocks noChangeArrowheads="1"/>
            </p:cNvSpPr>
            <p:nvPr/>
          </p:nvSpPr>
          <p:spPr bwMode="hidden">
            <a:xfrm>
              <a:off x="1056" y="0"/>
              <a:ext cx="192"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034" name="Rectangle 5"/>
            <p:cNvSpPr>
              <a:spLocks noChangeArrowheads="1"/>
            </p:cNvSpPr>
            <p:nvPr/>
          </p:nvSpPr>
          <p:spPr bwMode="hidden">
            <a:xfrm>
              <a:off x="1728" y="0"/>
              <a:ext cx="432"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035" name="Rectangle 6"/>
            <p:cNvSpPr>
              <a:spLocks noChangeArrowheads="1"/>
            </p:cNvSpPr>
            <p:nvPr/>
          </p:nvSpPr>
          <p:spPr bwMode="hidden">
            <a:xfrm>
              <a:off x="2256" y="0"/>
              <a:ext cx="240" cy="4320"/>
            </a:xfrm>
            <a:prstGeom prst="rect">
              <a:avLst/>
            </a:prstGeom>
            <a:solidFill>
              <a:schemeClr val="bg1"/>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036" name="Rectangle 7"/>
            <p:cNvSpPr>
              <a:spLocks noChangeArrowheads="1"/>
            </p:cNvSpPr>
            <p:nvPr/>
          </p:nvSpPr>
          <p:spPr bwMode="hidden">
            <a:xfrm>
              <a:off x="1344" y="0"/>
              <a:ext cx="384" cy="432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037" name="Rectangle 8"/>
            <p:cNvSpPr>
              <a:spLocks noChangeArrowheads="1"/>
            </p:cNvSpPr>
            <p:nvPr/>
          </p:nvSpPr>
          <p:spPr bwMode="hidden">
            <a:xfrm>
              <a:off x="480" y="0"/>
              <a:ext cx="576" cy="432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37225" name="Rectangle 9"/>
            <p:cNvSpPr>
              <a:spLocks noChangeArrowheads="1"/>
            </p:cNvSpPr>
            <p:nvPr/>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137226" name="Rectangle 10"/>
            <p:cNvSpPr>
              <a:spLocks noChangeArrowheads="1"/>
            </p:cNvSpPr>
            <p:nvPr/>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1040" name="Rectangle 11"/>
            <p:cNvSpPr>
              <a:spLocks noChangeArrowheads="1"/>
            </p:cNvSpPr>
            <p:nvPr/>
          </p:nvSpPr>
          <p:spPr bwMode="hidden">
            <a:xfrm>
              <a:off x="2160" y="0"/>
              <a:ext cx="240" cy="432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041" name="Rectangle 12"/>
            <p:cNvSpPr>
              <a:spLocks noChangeArrowheads="1"/>
            </p:cNvSpPr>
            <p:nvPr/>
          </p:nvSpPr>
          <p:spPr bwMode="hidden">
            <a:xfrm>
              <a:off x="2784" y="0"/>
              <a:ext cx="528"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042" name="Rectangle 13"/>
            <p:cNvSpPr>
              <a:spLocks noChangeArrowheads="1"/>
            </p:cNvSpPr>
            <p:nvPr/>
          </p:nvSpPr>
          <p:spPr bwMode="hidden">
            <a:xfrm>
              <a:off x="1248" y="0"/>
              <a:ext cx="144" cy="4320"/>
            </a:xfrm>
            <a:prstGeom prst="rect">
              <a:avLst/>
            </a:prstGeom>
            <a:solidFill>
              <a:schemeClr val="bg2"/>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043" name="Rectangle 14"/>
            <p:cNvSpPr>
              <a:spLocks noChangeArrowheads="1"/>
            </p:cNvSpPr>
            <p:nvPr/>
          </p:nvSpPr>
          <p:spPr bwMode="hidden">
            <a:xfrm>
              <a:off x="3300" y="0"/>
              <a:ext cx="252" cy="4320"/>
            </a:xfrm>
            <a:prstGeom prst="rect">
              <a:avLst/>
            </a:prstGeom>
            <a:solidFill>
              <a:schemeClr val="bg2"/>
            </a:soli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37231" name="Rectangle 15"/>
            <p:cNvSpPr>
              <a:spLocks noChangeArrowheads="1"/>
            </p:cNvSpPr>
            <p:nvPr/>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1045" name="Rectangle 16"/>
            <p:cNvSpPr>
              <a:spLocks noChangeArrowheads="1"/>
            </p:cNvSpPr>
            <p:nvPr/>
          </p:nvSpPr>
          <p:spPr bwMode="hidden">
            <a:xfrm>
              <a:off x="4608" y="0"/>
              <a:ext cx="672" cy="4320"/>
            </a:xfrm>
            <a:prstGeom prst="rect">
              <a:avLst/>
            </a:prstGeom>
            <a:gradFill rotWithShape="0">
              <a:gsLst>
                <a:gs pos="0">
                  <a:schemeClr val="bg2"/>
                </a:gs>
                <a:gs pos="100000">
                  <a:schemeClr val="accent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37233" name="Rectangle 17"/>
            <p:cNvSpPr>
              <a:spLocks noChangeArrowheads="1"/>
            </p:cNvSpPr>
            <p:nvPr/>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1047" name="Rectangle 18"/>
            <p:cNvSpPr>
              <a:spLocks noChangeArrowheads="1"/>
            </p:cNvSpPr>
            <p:nvPr/>
          </p:nvSpPr>
          <p:spPr bwMode="hidden">
            <a:xfrm>
              <a:off x="3840" y="0"/>
              <a:ext cx="528"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37235" name="Rectangle 19"/>
            <p:cNvSpPr>
              <a:spLocks noChangeArrowheads="1"/>
            </p:cNvSpPr>
            <p:nvPr/>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w="9525">
              <a:noFill/>
              <a:miter lim="800000"/>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1049" name="Rectangle 20"/>
            <p:cNvSpPr>
              <a:spLocks noChangeArrowheads="1"/>
            </p:cNvSpPr>
            <p:nvPr/>
          </p:nvSpPr>
          <p:spPr bwMode="hidden">
            <a:xfrm>
              <a:off x="2680" y="0"/>
              <a:ext cx="152" cy="4320"/>
            </a:xfrm>
            <a:prstGeom prst="rect">
              <a:avLst/>
            </a:prstGeom>
            <a:gradFill rotWithShape="0">
              <a:gsLst>
                <a:gs pos="0">
                  <a:schemeClr val="bg2"/>
                </a:gs>
                <a:gs pos="100000">
                  <a:schemeClr val="bg1"/>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050" name="Rectangle 21"/>
            <p:cNvSpPr>
              <a:spLocks noChangeArrowheads="1"/>
            </p:cNvSpPr>
            <p:nvPr/>
          </p:nvSpPr>
          <p:spPr bwMode="hidden">
            <a:xfrm>
              <a:off x="2366" y="0"/>
              <a:ext cx="336" cy="4320"/>
            </a:xfrm>
            <a:prstGeom prst="rect">
              <a:avLst/>
            </a:prstGeom>
            <a:gradFill rotWithShape="0">
              <a:gsLst>
                <a:gs pos="0">
                  <a:schemeClr val="bg1"/>
                </a:gs>
                <a:gs pos="100000">
                  <a:schemeClr val="bg2"/>
                </a:gs>
              </a:gsLst>
              <a:lin ang="0" scaled="1"/>
            </a:gradFill>
            <a:ln>
              <a:noFill/>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Tahoma" panose="020B0604030504040204" pitchFamily="34" charset="0"/>
                <a:ea typeface="+mn-ea"/>
                <a:cs typeface="Arial" panose="020B0604020202020204" pitchFamily="34" charset="0"/>
              </a:endParaRPr>
            </a:p>
          </p:txBody>
        </p:sp>
        <p:sp>
          <p:nvSpPr>
            <p:cNvPr id="1051" name="Freeform 22"/>
            <p:cNvSpPr/>
            <p:nvPr userDrawn="1"/>
          </p:nvSpPr>
          <p:spPr>
            <a:xfrm>
              <a:off x="1" y="3875"/>
              <a:ext cx="5760" cy="445"/>
            </a:xfrm>
            <a:custGeom>
              <a:avLst/>
              <a:gdLst/>
              <a:ahLst/>
              <a:cxnLst>
                <a:cxn ang="0">
                  <a:pos x="5700" y="86"/>
                </a:cxn>
                <a:cxn ang="0">
                  <a:pos x="5508" y="86"/>
                </a:cxn>
                <a:cxn ang="0">
                  <a:pos x="5454" y="76"/>
                </a:cxn>
                <a:cxn ang="0">
                  <a:pos x="5448" y="65"/>
                </a:cxn>
                <a:cxn ang="0">
                  <a:pos x="5442" y="44"/>
                </a:cxn>
                <a:cxn ang="0">
                  <a:pos x="5414" y="18"/>
                </a:cxn>
                <a:cxn ang="0">
                  <a:pos x="5332" y="7"/>
                </a:cxn>
                <a:cxn ang="0">
                  <a:pos x="5051" y="22"/>
                </a:cxn>
                <a:cxn ang="0">
                  <a:pos x="4986" y="55"/>
                </a:cxn>
                <a:cxn ang="0">
                  <a:pos x="4854" y="102"/>
                </a:cxn>
                <a:cxn ang="0">
                  <a:pos x="4740" y="112"/>
                </a:cxn>
                <a:cxn ang="0">
                  <a:pos x="4662" y="91"/>
                </a:cxn>
                <a:cxn ang="0">
                  <a:pos x="4598" y="25"/>
                </a:cxn>
                <a:cxn ang="0">
                  <a:pos x="4514" y="9"/>
                </a:cxn>
                <a:cxn ang="0">
                  <a:pos x="4410" y="39"/>
                </a:cxn>
                <a:cxn ang="0">
                  <a:pos x="4236" y="81"/>
                </a:cxn>
                <a:cxn ang="0">
                  <a:pos x="4020" y="102"/>
                </a:cxn>
                <a:cxn ang="0">
                  <a:pos x="3810" y="102"/>
                </a:cxn>
                <a:cxn ang="0">
                  <a:pos x="3654" y="76"/>
                </a:cxn>
                <a:cxn ang="0">
                  <a:pos x="3594" y="50"/>
                </a:cxn>
                <a:cxn ang="0">
                  <a:pos x="3528" y="44"/>
                </a:cxn>
                <a:cxn ang="0">
                  <a:pos x="3480" y="55"/>
                </a:cxn>
                <a:cxn ang="0">
                  <a:pos x="3420" y="76"/>
                </a:cxn>
                <a:cxn ang="0">
                  <a:pos x="3048" y="112"/>
                </a:cxn>
                <a:cxn ang="0">
                  <a:pos x="2844" y="128"/>
                </a:cxn>
                <a:cxn ang="0">
                  <a:pos x="2742" y="117"/>
                </a:cxn>
                <a:cxn ang="0">
                  <a:pos x="2710" y="56"/>
                </a:cxn>
                <a:cxn ang="0">
                  <a:pos x="2658" y="50"/>
                </a:cxn>
                <a:cxn ang="0">
                  <a:pos x="2558" y="95"/>
                </a:cxn>
                <a:cxn ang="0">
                  <a:pos x="2444" y="109"/>
                </a:cxn>
                <a:cxn ang="0">
                  <a:pos x="2322" y="91"/>
                </a:cxn>
                <a:cxn ang="0">
                  <a:pos x="2274" y="70"/>
                </a:cxn>
                <a:cxn ang="0">
                  <a:pos x="2185" y="3"/>
                </a:cxn>
                <a:cxn ang="0">
                  <a:pos x="2048" y="64"/>
                </a:cxn>
                <a:cxn ang="0">
                  <a:pos x="1794" y="102"/>
                </a:cxn>
                <a:cxn ang="0">
                  <a:pos x="1560" y="91"/>
                </a:cxn>
                <a:cxn ang="0">
                  <a:pos x="1482" y="76"/>
                </a:cxn>
                <a:cxn ang="0">
                  <a:pos x="1428" y="50"/>
                </a:cxn>
                <a:cxn ang="0">
                  <a:pos x="1374" y="44"/>
                </a:cxn>
                <a:cxn ang="0">
                  <a:pos x="1308" y="55"/>
                </a:cxn>
                <a:cxn ang="0">
                  <a:pos x="1140" y="107"/>
                </a:cxn>
                <a:cxn ang="0">
                  <a:pos x="948" y="143"/>
                </a:cxn>
                <a:cxn ang="0">
                  <a:pos x="708" y="138"/>
                </a:cxn>
                <a:cxn ang="0">
                  <a:pos x="534" y="96"/>
                </a:cxn>
                <a:cxn ang="0">
                  <a:pos x="444" y="55"/>
                </a:cxn>
                <a:cxn ang="0">
                  <a:pos x="396" y="34"/>
                </a:cxn>
                <a:cxn ang="0">
                  <a:pos x="378" y="39"/>
                </a:cxn>
                <a:cxn ang="0">
                  <a:pos x="342" y="70"/>
                </a:cxn>
                <a:cxn ang="0">
                  <a:pos x="288" y="96"/>
                </a:cxn>
                <a:cxn ang="0">
                  <a:pos x="192" y="112"/>
                </a:cxn>
                <a:cxn ang="0">
                  <a:pos x="90" y="112"/>
                </a:cxn>
                <a:cxn ang="0">
                  <a:pos x="0" y="96"/>
                </a:cxn>
                <a:cxn ang="0">
                  <a:pos x="5760" y="445"/>
                </a:cxn>
              </a:cxnLst>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w="9525">
              <a:noFill/>
            </a:ln>
          </p:spPr>
          <p:txBody>
            <a:bodyPr/>
            <a:p>
              <a:endParaRPr lang="en-US"/>
            </a:p>
          </p:txBody>
        </p:sp>
        <p:sp>
          <p:nvSpPr>
            <p:cNvPr id="137239" name="Freeform 23"/>
            <p:cNvSpPr/>
            <p:nvPr/>
          </p:nvSpPr>
          <p:spPr bwMode="hidden">
            <a:xfrm>
              <a:off x="0" y="3867"/>
              <a:ext cx="5770" cy="174"/>
            </a:xfrm>
            <a:custGeom>
              <a:avLst/>
              <a:gdLst/>
              <a:ahLst/>
              <a:cxnLst>
                <a:cxn ang="0">
                  <a:pos x="4993" y="66"/>
                </a:cxn>
                <a:cxn ang="0">
                  <a:pos x="4771" y="132"/>
                </a:cxn>
                <a:cxn ang="0">
                  <a:pos x="4640" y="96"/>
                </a:cxn>
                <a:cxn ang="0">
                  <a:pos x="4598" y="36"/>
                </a:cxn>
                <a:cxn ang="0">
                  <a:pos x="4478" y="30"/>
                </a:cxn>
                <a:cxn ang="0">
                  <a:pos x="4186" y="108"/>
                </a:cxn>
                <a:cxn ang="0">
                  <a:pos x="3815" y="120"/>
                </a:cxn>
                <a:cxn ang="0">
                  <a:pos x="3617" y="72"/>
                </a:cxn>
                <a:cxn ang="0">
                  <a:pos x="3510" y="60"/>
                </a:cxn>
                <a:cxn ang="0">
                  <a:pos x="3336" y="96"/>
                </a:cxn>
                <a:cxn ang="0">
                  <a:pos x="2846" y="150"/>
                </a:cxn>
                <a:cxn ang="0">
                  <a:pos x="2703" y="96"/>
                </a:cxn>
                <a:cxn ang="0">
                  <a:pos x="2619" y="90"/>
                </a:cxn>
                <a:cxn ang="0">
                  <a:pos x="2416" y="132"/>
                </a:cxn>
                <a:cxn ang="0">
                  <a:pos x="2278" y="84"/>
                </a:cxn>
                <a:cxn ang="0">
                  <a:pos x="2151" y="36"/>
                </a:cxn>
                <a:cxn ang="0">
                  <a:pos x="1947" y="120"/>
                </a:cxn>
                <a:cxn ang="0">
                  <a:pos x="1525" y="102"/>
                </a:cxn>
                <a:cxn ang="0">
                  <a:pos x="1429" y="60"/>
                </a:cxn>
                <a:cxn ang="0">
                  <a:pos x="1333" y="60"/>
                </a:cxn>
                <a:cxn ang="0">
                  <a:pos x="1058" y="150"/>
                </a:cxn>
                <a:cxn ang="0">
                  <a:pos x="652" y="150"/>
                </a:cxn>
                <a:cxn ang="0">
                  <a:pos x="442" y="66"/>
                </a:cxn>
                <a:cxn ang="0">
                  <a:pos x="377" y="48"/>
                </a:cxn>
                <a:cxn ang="0">
                  <a:pos x="305" y="108"/>
                </a:cxn>
                <a:cxn ang="0">
                  <a:pos x="144" y="138"/>
                </a:cxn>
                <a:cxn ang="0">
                  <a:pos x="0" y="96"/>
                </a:cxn>
                <a:cxn ang="0">
                  <a:pos x="167" y="120"/>
                </a:cxn>
                <a:cxn ang="0">
                  <a:pos x="323" y="84"/>
                </a:cxn>
                <a:cxn ang="0">
                  <a:pos x="383" y="24"/>
                </a:cxn>
                <a:cxn ang="0">
                  <a:pos x="460" y="60"/>
                </a:cxn>
                <a:cxn ang="0">
                  <a:pos x="706" y="144"/>
                </a:cxn>
                <a:cxn ang="0">
                  <a:pos x="1100" y="120"/>
                </a:cxn>
                <a:cxn ang="0">
                  <a:pos x="1345" y="36"/>
                </a:cxn>
                <a:cxn ang="0">
                  <a:pos x="1441" y="48"/>
                </a:cxn>
                <a:cxn ang="0">
                  <a:pos x="1561" y="90"/>
                </a:cxn>
                <a:cxn ang="0">
                  <a:pos x="1971" y="96"/>
                </a:cxn>
                <a:cxn ang="0">
                  <a:pos x="2235" y="3"/>
                </a:cxn>
                <a:cxn ang="0">
                  <a:pos x="2350" y="102"/>
                </a:cxn>
                <a:cxn ang="0">
                  <a:pos x="2559" y="96"/>
                </a:cxn>
                <a:cxn ang="0">
                  <a:pos x="2715" y="24"/>
                </a:cxn>
                <a:cxn ang="0">
                  <a:pos x="2792" y="132"/>
                </a:cxn>
                <a:cxn ang="0">
                  <a:pos x="3127" y="102"/>
                </a:cxn>
                <a:cxn ang="0">
                  <a:pos x="3486" y="48"/>
                </a:cxn>
                <a:cxn ang="0">
                  <a:pos x="3582" y="42"/>
                </a:cxn>
                <a:cxn ang="0">
                  <a:pos x="3731" y="90"/>
                </a:cxn>
                <a:cxn ang="0">
                  <a:pos x="4078" y="102"/>
                </a:cxn>
                <a:cxn ang="0">
                  <a:pos x="4419" y="30"/>
                </a:cxn>
                <a:cxn ang="0">
                  <a:pos x="4574" y="6"/>
                </a:cxn>
                <a:cxn ang="0">
                  <a:pos x="4628" y="60"/>
                </a:cxn>
                <a:cxn ang="0">
                  <a:pos x="4724" y="108"/>
                </a:cxn>
                <a:cxn ang="0">
                  <a:pos x="4927" y="84"/>
                </a:cxn>
                <a:cxn ang="0">
                  <a:pos x="5118" y="14"/>
                </a:cxn>
                <a:cxn ang="0">
                  <a:pos x="5280" y="9"/>
                </a:cxn>
                <a:cxn ang="0">
                  <a:pos x="5453" y="36"/>
                </a:cxn>
                <a:cxn ang="0">
                  <a:pos x="5465" y="72"/>
                </a:cxn>
                <a:cxn ang="0">
                  <a:pos x="5656" y="90"/>
                </a:cxn>
                <a:cxn ang="0">
                  <a:pos x="5710" y="102"/>
                </a:cxn>
                <a:cxn ang="0">
                  <a:pos x="5477" y="90"/>
                </a:cxn>
                <a:cxn ang="0">
                  <a:pos x="5453" y="60"/>
                </a:cxn>
                <a:cxn ang="0">
                  <a:pos x="5393" y="30"/>
                </a:cxn>
                <a:cxn ang="0">
                  <a:pos x="5219" y="24"/>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137240" name="Rectangle 24"/>
          <p:cNvSpPr>
            <a:spLocks noGrp="1" noChangeArrowheads="1"/>
          </p:cNvSpPr>
          <p:nvPr>
            <p:ph type="title"/>
          </p:nvPr>
        </p:nvSpPr>
        <p:spPr bwMode="auto">
          <a:xfrm>
            <a:off x="457200" y="277813"/>
            <a:ext cx="8229600" cy="1139825"/>
          </a:xfrm>
          <a:prstGeom prst="rect">
            <a:avLst/>
          </a:prstGeom>
          <a:noFill/>
          <a:ln w="9525">
            <a:noFill/>
            <a:miter lim="800000"/>
          </a:ln>
          <a:effectLst/>
        </p:spPr>
        <p:txBody>
          <a:bodyPr vert="horz" wrap="square" lIns="91440" tIns="45720" rIns="91440" bIns="45720" numCol="1" anchor="ctr" anchorCtr="1" compatLnSpc="1"/>
          <a:lstStyle/>
          <a:p>
            <a:pPr lvl="0"/>
            <a:r>
              <a:rPr lang="en-US"/>
              <a:t>Click to edit Master title style</a:t>
            </a:r>
            <a:endParaRPr lang="en-US"/>
          </a:p>
        </p:txBody>
      </p:sp>
      <p:sp>
        <p:nvSpPr>
          <p:cNvPr id="137241" name="Rectangle 25"/>
          <p:cNvSpPr>
            <a:spLocks noGrp="1" noChangeArrowheads="1"/>
          </p:cNvSpPr>
          <p:nvPr>
            <p:ph type="body" idx="1"/>
          </p:nvPr>
        </p:nvSpPr>
        <p:spPr bwMode="auto">
          <a:xfrm>
            <a:off x="457200" y="1600200"/>
            <a:ext cx="8229600" cy="4530725"/>
          </a:xfrm>
          <a:prstGeom prst="rect">
            <a:avLst/>
          </a:prstGeom>
          <a:noFill/>
          <a:ln w="9525">
            <a:noFill/>
            <a:miter lim="800000"/>
          </a:ln>
          <a:effectLst/>
        </p:spPr>
        <p:txBody>
          <a:bodyPr vert="horz" wrap="square" lIns="91440" tIns="45720" rIns="91440" bIns="45720" numCol="1" anchor="t" anchorCtr="0" compatLnSpc="1"/>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137242" name="Rectangle 26"/>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t" anchorCtr="0" compatLnSpc="1"/>
          <a:lstStyle>
            <a:lvl1pPr algn="ctr" eaLnBrk="1" fontAlgn="auto" hangingPunct="1">
              <a:spcBef>
                <a:spcPts val="0"/>
              </a:spcBef>
              <a:spcAft>
                <a:spcPts val="0"/>
              </a:spcAft>
              <a:defRPr sz="1000">
                <a:effectLst>
                  <a:outerShdw blurRad="38100" dist="38100" dir="2700000" algn="tl">
                    <a:srgbClr val="000000"/>
                  </a:outerShdw>
                </a:effectLst>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137243" name="Rectangle 27"/>
          <p:cNvSpPr>
            <a:spLocks noGrp="1" noChangeArrowheads="1"/>
          </p:cNvSpPr>
          <p:nvPr>
            <p:ph type="sldNum" sz="quarter" idx="4"/>
          </p:nvPr>
        </p:nvSpPr>
        <p:spPr bwMode="auto">
          <a:xfrm>
            <a:off x="6553200" y="6243638"/>
            <a:ext cx="2133600" cy="457200"/>
          </a:xfrm>
          <a:prstGeom prst="rect">
            <a:avLst/>
          </a:prstGeom>
          <a:noFill/>
          <a:ln w="9525">
            <a:noFill/>
            <a:miter lim="800000"/>
          </a:ln>
          <a:effectLst/>
        </p:spPr>
        <p:txBody>
          <a:bodyPr vert="horz" wrap="square" lIns="91440" tIns="45720" rIns="91440" bIns="45720" numCol="1" anchor="t" anchorCtr="0" compatLnSpc="1"/>
          <a:lstStyle>
            <a:lvl1pPr algn="r">
              <a:defRPr sz="1000">
                <a:latin typeface="Tahoma" panose="020B0604030504040204" pitchFamily="34" charset="0"/>
              </a:defRPr>
            </a:lvl1pPr>
          </a:lstStyle>
          <a:p>
            <a:pPr lvl="0" eaLnBrk="1" hangingPunct="1">
              <a:buNone/>
            </a:pPr>
            <a:fld id="{9A0DB2DC-4C9A-4742-B13C-FB6460FD3503}" type="slidenum">
              <a:rPr lang="en-US" altLang="en-US" dirty="0">
                <a:effectLst>
                  <a:outerShdw blurRad="38100" dist="38100" dir="2700000">
                    <a:srgbClr val="000000"/>
                  </a:outerShdw>
                </a:effectLst>
              </a:rPr>
            </a:fld>
            <a:endParaRPr lang="en-US" altLang="en-US" dirty="0">
              <a:effectLst>
                <a:outerShdw blurRad="38100" dist="38100" dir="2700000">
                  <a:srgbClr val="000000"/>
                </a:outerShdw>
              </a:effectLst>
              <a:latin typeface="Arial" panose="020B0604020202020204" pitchFamily="34" charset="0"/>
            </a:endParaRPr>
          </a:p>
        </p:txBody>
      </p:sp>
      <p:sp>
        <p:nvSpPr>
          <p:cNvPr id="137244" name="Rectangle 28"/>
          <p:cNvSpPr>
            <a:spLocks noGrp="1" noChangeArrowheads="1"/>
          </p:cNvSpPr>
          <p:nvPr>
            <p:ph type="dt" sz="half" idx="2"/>
          </p:nvPr>
        </p:nvSpPr>
        <p:spPr bwMode="auto">
          <a:xfrm>
            <a:off x="457200" y="6248400"/>
            <a:ext cx="2133600" cy="457200"/>
          </a:xfrm>
          <a:prstGeom prst="rect">
            <a:avLst/>
          </a:prstGeom>
          <a:noFill/>
          <a:ln w="9525">
            <a:noFill/>
            <a:miter lim="800000"/>
          </a:ln>
          <a:effectLst/>
        </p:spPr>
        <p:txBody>
          <a:bodyPr vert="horz" wrap="square" lIns="91440" tIns="45720" rIns="91440" bIns="45720" numCol="1" anchor="t" anchorCtr="0" compatLnSpc="1"/>
          <a:lstStyle>
            <a:lvl1pPr eaLnBrk="1" fontAlgn="auto" hangingPunct="1">
              <a:spcBef>
                <a:spcPts val="0"/>
              </a:spcBef>
              <a:spcAft>
                <a:spcPts val="0"/>
              </a:spcAft>
              <a:defRPr sz="1000">
                <a:effectLst>
                  <a:outerShdw blurRad="38100" dist="38100" dir="2700000" algn="tl">
                    <a:srgbClr val="000000"/>
                  </a:outerShdw>
                </a:effectLst>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327B398-C9FC-4675-847B-D8197E25F8AA}" type="datetimeFigureOut">
              <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rPr>
            </a:fld>
            <a:endParaRPr kumimoji="0" lang="en-US" sz="10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anose="020B0604030504040204"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anose="020B0604030504040204"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anose="020B0604030504040204"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anose="020B0604030504040204" pitchFamily="34" charset="0"/>
        </a:defRPr>
      </a:lvl5pPr>
      <a:lvl6pPr marL="4572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panose="020B0604030504040204" pitchFamily="34" charset="0"/>
        </a:defRPr>
      </a:lvl6pPr>
      <a:lvl7pPr marL="9144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panose="020B0604030504040204" pitchFamily="34" charset="0"/>
        </a:defRPr>
      </a:lvl7pPr>
      <a:lvl8pPr marL="13716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panose="020B0604030504040204" pitchFamily="34" charset="0"/>
        </a:defRPr>
      </a:lvl8pPr>
      <a:lvl9pPr marL="1828800" algn="ctr" rtl="0" eaLnBrk="1" fontAlgn="base" hangingPunct="1">
        <a:spcBef>
          <a:spcPct val="0"/>
        </a:spcBef>
        <a:spcAft>
          <a:spcPct val="0"/>
        </a:spcAft>
        <a:defRPr sz="42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anose="05000000000000000000"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58"/>
            </a:gs>
            <a:gs pos="100000">
              <a:schemeClr val="bg1"/>
            </a:gs>
          </a:gsLst>
          <a:lin ang="2700000" scaled="1"/>
          <a:tileRect/>
        </a:gradFill>
        <a:effectLst/>
      </p:bgPr>
    </p:bg>
    <p:spTree>
      <p:nvGrpSpPr>
        <p:cNvPr id="1" name=""/>
        <p:cNvGrpSpPr/>
        <p:nvPr/>
      </p:nvGrpSpPr>
      <p:grpSpPr/>
      <p:grpSp>
        <p:nvGrpSpPr>
          <p:cNvPr id="2050" name="Group 2"/>
          <p:cNvGrpSpPr/>
          <p:nvPr/>
        </p:nvGrpSpPr>
        <p:grpSpPr>
          <a:xfrm>
            <a:off x="0" y="0"/>
            <a:ext cx="9144000" cy="6856413"/>
            <a:chOff x="0" y="0"/>
            <a:chExt cx="5760" cy="4319"/>
          </a:xfrm>
        </p:grpSpPr>
        <p:sp>
          <p:nvSpPr>
            <p:cNvPr id="7171" name="Freeform 3"/>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172" name="Freeform 4"/>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173" name="Freeform 5"/>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59" name="Freeform 6"/>
            <p:cNvSpPr/>
            <p:nvPr/>
          </p:nvSpPr>
          <p:spPr>
            <a:xfrm>
              <a:off x="4038" y="3577"/>
              <a:ext cx="1720" cy="65"/>
            </a:xfrm>
            <a:custGeom>
              <a:avLst/>
              <a:gdLst/>
              <a:ahLst/>
              <a:cxnLst>
                <a:cxn ang="0">
                  <a:pos x="1654" y="33"/>
                </a:cxn>
                <a:cxn ang="0">
                  <a:pos x="1654" y="33"/>
                </a:cxn>
                <a:cxn ang="0">
                  <a:pos x="0" y="0"/>
                </a:cxn>
                <a:cxn ang="0">
                  <a:pos x="0" y="33"/>
                </a:cxn>
                <a:cxn ang="0">
                  <a:pos x="1654" y="33"/>
                </a:cxn>
                <a:cxn ang="0">
                  <a:pos x="1654" y="33"/>
                </a:cxn>
              </a:cxnLst>
              <a:pathLst>
                <a:path w="1722" h="66">
                  <a:moveTo>
                    <a:pt x="1722" y="66"/>
                  </a:moveTo>
                  <a:lnTo>
                    <a:pt x="1722" y="60"/>
                  </a:lnTo>
                  <a:lnTo>
                    <a:pt x="0" y="0"/>
                  </a:lnTo>
                  <a:lnTo>
                    <a:pt x="0" y="48"/>
                  </a:lnTo>
                  <a:lnTo>
                    <a:pt x="1722" y="66"/>
                  </a:lnTo>
                  <a:close/>
                </a:path>
              </a:pathLst>
            </a:custGeom>
            <a:gradFill rotWithShape="0">
              <a:gsLst>
                <a:gs pos="0">
                  <a:schemeClr val="bg2">
                    <a:alpha val="100000"/>
                  </a:schemeClr>
                </a:gs>
                <a:gs pos="100000">
                  <a:schemeClr val="bg1">
                    <a:alpha val="100000"/>
                  </a:schemeClr>
                </a:gs>
              </a:gsLst>
              <a:lin ang="0" scaled="1"/>
              <a:tileRect/>
            </a:gradFill>
            <a:ln w="9525">
              <a:noFill/>
            </a:ln>
          </p:spPr>
          <p:txBody>
            <a:bodyPr/>
            <a:p>
              <a:endParaRPr lang="en-US"/>
            </a:p>
          </p:txBody>
        </p:sp>
        <p:sp>
          <p:nvSpPr>
            <p:cNvPr id="7175" name="Freeform 7"/>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61" name="Freeform 8"/>
            <p:cNvSpPr/>
            <p:nvPr/>
          </p:nvSpPr>
          <p:spPr>
            <a:xfrm>
              <a:off x="4784" y="3702"/>
              <a:ext cx="974" cy="101"/>
            </a:xfrm>
            <a:custGeom>
              <a:avLst/>
              <a:gdLst/>
              <a:ahLst/>
              <a:cxnLst>
                <a:cxn ang="0">
                  <a:pos x="941" y="48"/>
                </a:cxn>
                <a:cxn ang="0">
                  <a:pos x="941" y="0"/>
                </a:cxn>
                <a:cxn ang="0">
                  <a:pos x="0" y="24"/>
                </a:cxn>
                <a:cxn ang="0">
                  <a:pos x="0" y="101"/>
                </a:cxn>
                <a:cxn ang="0">
                  <a:pos x="941" y="48"/>
                </a:cxn>
                <a:cxn ang="0">
                  <a:pos x="941" y="48"/>
                </a:cxn>
              </a:cxnLst>
              <a:pathLst>
                <a:path w="975" h="101">
                  <a:moveTo>
                    <a:pt x="975" y="48"/>
                  </a:moveTo>
                  <a:lnTo>
                    <a:pt x="975" y="0"/>
                  </a:lnTo>
                  <a:lnTo>
                    <a:pt x="0" y="24"/>
                  </a:lnTo>
                  <a:lnTo>
                    <a:pt x="0" y="101"/>
                  </a:lnTo>
                  <a:lnTo>
                    <a:pt x="975" y="48"/>
                  </a:lnTo>
                  <a:close/>
                </a:path>
              </a:pathLst>
            </a:custGeom>
            <a:solidFill>
              <a:schemeClr val="bg1">
                <a:alpha val="100000"/>
              </a:schemeClr>
            </a:solidFill>
            <a:ln w="9525">
              <a:noFill/>
            </a:ln>
          </p:spPr>
          <p:txBody>
            <a:bodyPr/>
            <a:p>
              <a:endParaRPr lang="en-US"/>
            </a:p>
          </p:txBody>
        </p:sp>
        <p:sp>
          <p:nvSpPr>
            <p:cNvPr id="2062" name="Freeform 9"/>
            <p:cNvSpPr/>
            <p:nvPr/>
          </p:nvSpPr>
          <p:spPr>
            <a:xfrm>
              <a:off x="3619" y="3815"/>
              <a:ext cx="2139" cy="198"/>
            </a:xfrm>
            <a:custGeom>
              <a:avLst/>
              <a:gdLst/>
              <a:ahLst/>
              <a:cxnLst>
                <a:cxn ang="0">
                  <a:pos x="2073" y="0"/>
                </a:cxn>
                <a:cxn ang="0">
                  <a:pos x="0" y="156"/>
                </a:cxn>
                <a:cxn ang="0">
                  <a:pos x="0" y="198"/>
                </a:cxn>
                <a:cxn ang="0">
                  <a:pos x="2073" y="0"/>
                </a:cxn>
                <a:cxn ang="0">
                  <a:pos x="2073" y="0"/>
                </a:cxn>
              </a:cxnLst>
              <a:pathLst>
                <a:path w="2141" h="198">
                  <a:moveTo>
                    <a:pt x="2141" y="0"/>
                  </a:moveTo>
                  <a:lnTo>
                    <a:pt x="0" y="156"/>
                  </a:lnTo>
                  <a:lnTo>
                    <a:pt x="0" y="198"/>
                  </a:lnTo>
                  <a:lnTo>
                    <a:pt x="2141" y="0"/>
                  </a:lnTo>
                  <a:close/>
                </a:path>
              </a:pathLst>
            </a:custGeom>
            <a:solidFill>
              <a:schemeClr val="bg1">
                <a:alpha val="100000"/>
              </a:schemeClr>
            </a:solidFill>
            <a:ln w="9525">
              <a:noFill/>
            </a:ln>
          </p:spPr>
          <p:txBody>
            <a:bodyPr/>
            <a:p>
              <a:endParaRPr lang="en-US"/>
            </a:p>
          </p:txBody>
        </p:sp>
        <p:sp>
          <p:nvSpPr>
            <p:cNvPr id="7178" name="Freeform 10"/>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64" name="Freeform 11"/>
            <p:cNvSpPr/>
            <p:nvPr/>
          </p:nvSpPr>
          <p:spPr>
            <a:xfrm>
              <a:off x="2097" y="4043"/>
              <a:ext cx="2514" cy="276"/>
            </a:xfrm>
            <a:custGeom>
              <a:avLst/>
              <a:gdLst/>
              <a:ahLst/>
              <a:cxnLst>
                <a:cxn ang="0">
                  <a:pos x="2085" y="276"/>
                </a:cxn>
                <a:cxn ang="0">
                  <a:pos x="2415" y="204"/>
                </a:cxn>
                <a:cxn ang="0">
                  <a:pos x="2158" y="0"/>
                </a:cxn>
                <a:cxn ang="0">
                  <a:pos x="0" y="276"/>
                </a:cxn>
                <a:cxn ang="0">
                  <a:pos x="2085" y="276"/>
                </a:cxn>
                <a:cxn ang="0">
                  <a:pos x="2085" y="276"/>
                </a:cxn>
              </a:cxnLst>
              <a:pathLst>
                <a:path w="2517" h="276">
                  <a:moveTo>
                    <a:pt x="2182" y="276"/>
                  </a:moveTo>
                  <a:lnTo>
                    <a:pt x="2517" y="204"/>
                  </a:lnTo>
                  <a:lnTo>
                    <a:pt x="2260" y="0"/>
                  </a:lnTo>
                  <a:lnTo>
                    <a:pt x="0" y="276"/>
                  </a:lnTo>
                  <a:lnTo>
                    <a:pt x="2182" y="276"/>
                  </a:lnTo>
                  <a:close/>
                </a:path>
              </a:pathLst>
            </a:custGeom>
            <a:solidFill>
              <a:schemeClr val="bg1">
                <a:alpha val="100000"/>
              </a:schemeClr>
            </a:solidFill>
            <a:ln w="9525">
              <a:noFill/>
            </a:ln>
          </p:spPr>
          <p:txBody>
            <a:bodyPr/>
            <a:p>
              <a:endParaRPr lang="en-US"/>
            </a:p>
          </p:txBody>
        </p:sp>
        <p:sp>
          <p:nvSpPr>
            <p:cNvPr id="7180" name="Freeform 12"/>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66" name="Freeform 13"/>
            <p:cNvSpPr/>
            <p:nvPr/>
          </p:nvSpPr>
          <p:spPr>
            <a:xfrm>
              <a:off x="5030" y="3151"/>
              <a:ext cx="728" cy="240"/>
            </a:xfrm>
            <a:custGeom>
              <a:avLst/>
              <a:gdLst/>
              <a:ahLst/>
              <a:cxnLst>
                <a:cxn ang="0">
                  <a:pos x="695" y="240"/>
                </a:cxn>
                <a:cxn ang="0">
                  <a:pos x="0" y="0"/>
                </a:cxn>
                <a:cxn ang="0">
                  <a:pos x="0" y="6"/>
                </a:cxn>
                <a:cxn ang="0">
                  <a:pos x="695" y="240"/>
                </a:cxn>
                <a:cxn ang="0">
                  <a:pos x="695" y="240"/>
                </a:cxn>
              </a:cxnLst>
              <a:pathLst>
                <a:path w="729" h="240">
                  <a:moveTo>
                    <a:pt x="729" y="240"/>
                  </a:moveTo>
                  <a:lnTo>
                    <a:pt x="0" y="0"/>
                  </a:lnTo>
                  <a:lnTo>
                    <a:pt x="0" y="6"/>
                  </a:lnTo>
                  <a:lnTo>
                    <a:pt x="729" y="240"/>
                  </a:lnTo>
                  <a:close/>
                </a:path>
              </a:pathLst>
            </a:custGeom>
            <a:solidFill>
              <a:schemeClr val="bg1">
                <a:alpha val="100000"/>
              </a:schemeClr>
            </a:solidFill>
            <a:ln w="9525">
              <a:noFill/>
            </a:ln>
          </p:spPr>
          <p:txBody>
            <a:bodyPr/>
            <a:p>
              <a:endParaRPr lang="en-US"/>
            </a:p>
          </p:txBody>
        </p:sp>
        <p:sp>
          <p:nvSpPr>
            <p:cNvPr id="7182" name="Freeform 14"/>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68" name="Freeform 15"/>
            <p:cNvSpPr/>
            <p:nvPr/>
          </p:nvSpPr>
          <p:spPr>
            <a:xfrm>
              <a:off x="5030" y="3049"/>
              <a:ext cx="728" cy="318"/>
            </a:xfrm>
            <a:custGeom>
              <a:avLst/>
              <a:gdLst/>
              <a:ahLst/>
              <a:cxnLst>
                <a:cxn ang="0">
                  <a:pos x="695" y="318"/>
                </a:cxn>
                <a:cxn ang="0">
                  <a:pos x="695" y="312"/>
                </a:cxn>
                <a:cxn ang="0">
                  <a:pos x="0" y="0"/>
                </a:cxn>
                <a:cxn ang="0">
                  <a:pos x="0" y="54"/>
                </a:cxn>
                <a:cxn ang="0">
                  <a:pos x="695" y="318"/>
                </a:cxn>
                <a:cxn ang="0">
                  <a:pos x="695" y="318"/>
                </a:cxn>
              </a:cxnLst>
              <a:pathLst>
                <a:path w="729" h="318">
                  <a:moveTo>
                    <a:pt x="729" y="318"/>
                  </a:moveTo>
                  <a:lnTo>
                    <a:pt x="729" y="312"/>
                  </a:lnTo>
                  <a:lnTo>
                    <a:pt x="0" y="0"/>
                  </a:lnTo>
                  <a:lnTo>
                    <a:pt x="0" y="54"/>
                  </a:lnTo>
                  <a:lnTo>
                    <a:pt x="729" y="318"/>
                  </a:lnTo>
                  <a:close/>
                </a:path>
              </a:pathLst>
            </a:custGeom>
            <a:gradFill rotWithShape="0">
              <a:gsLst>
                <a:gs pos="0">
                  <a:schemeClr val="bg2">
                    <a:alpha val="100000"/>
                  </a:schemeClr>
                </a:gs>
                <a:gs pos="100000">
                  <a:schemeClr val="bg1">
                    <a:alpha val="100000"/>
                  </a:schemeClr>
                </a:gs>
              </a:gsLst>
              <a:lin ang="0" scaled="1"/>
              <a:tileRect/>
            </a:gradFill>
            <a:ln w="9525">
              <a:noFill/>
            </a:ln>
          </p:spPr>
          <p:txBody>
            <a:bodyPr/>
            <a:p>
              <a:endParaRPr lang="en-US"/>
            </a:p>
          </p:txBody>
        </p:sp>
        <p:sp>
          <p:nvSpPr>
            <p:cNvPr id="7184" name="Freeform 16"/>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185" name="Freeform 17"/>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186" name="Freeform 18"/>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72" name="Freeform 19"/>
            <p:cNvSpPr/>
            <p:nvPr/>
          </p:nvSpPr>
          <p:spPr>
            <a:xfrm>
              <a:off x="5477" y="2588"/>
              <a:ext cx="281" cy="335"/>
            </a:xfrm>
            <a:custGeom>
              <a:avLst/>
              <a:gdLst/>
              <a:ahLst/>
              <a:cxnLst>
                <a:cxn ang="0">
                  <a:pos x="281" y="335"/>
                </a:cxn>
                <a:cxn ang="0">
                  <a:pos x="281" y="173"/>
                </a:cxn>
                <a:cxn ang="0">
                  <a:pos x="96" y="0"/>
                </a:cxn>
                <a:cxn ang="0">
                  <a:pos x="0" y="90"/>
                </a:cxn>
                <a:cxn ang="0">
                  <a:pos x="281" y="335"/>
                </a:cxn>
                <a:cxn ang="0">
                  <a:pos x="281" y="335"/>
                </a:cxn>
              </a:cxnLst>
              <a:pathLst>
                <a:path w="281" h="335">
                  <a:moveTo>
                    <a:pt x="281" y="335"/>
                  </a:moveTo>
                  <a:lnTo>
                    <a:pt x="281" y="173"/>
                  </a:lnTo>
                  <a:lnTo>
                    <a:pt x="96" y="0"/>
                  </a:lnTo>
                  <a:lnTo>
                    <a:pt x="0" y="90"/>
                  </a:lnTo>
                  <a:lnTo>
                    <a:pt x="281" y="335"/>
                  </a:lnTo>
                  <a:close/>
                </a:path>
              </a:pathLst>
            </a:custGeom>
            <a:solidFill>
              <a:schemeClr val="bg1">
                <a:alpha val="100000"/>
              </a:schemeClr>
            </a:solidFill>
            <a:ln w="9525">
              <a:noFill/>
            </a:ln>
          </p:spPr>
          <p:txBody>
            <a:bodyPr/>
            <a:p>
              <a:endParaRPr lang="en-US"/>
            </a:p>
          </p:txBody>
        </p:sp>
        <p:sp>
          <p:nvSpPr>
            <p:cNvPr id="7188" name="Freeform 20"/>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74" name="Freeform 21"/>
            <p:cNvSpPr/>
            <p:nvPr/>
          </p:nvSpPr>
          <p:spPr>
            <a:xfrm>
              <a:off x="5626" y="2534"/>
              <a:ext cx="132" cy="132"/>
            </a:xfrm>
            <a:custGeom>
              <a:avLst/>
              <a:gdLst/>
              <a:ahLst/>
              <a:cxnLst>
                <a:cxn ang="0">
                  <a:pos x="132" y="132"/>
                </a:cxn>
                <a:cxn ang="0">
                  <a:pos x="0" y="0"/>
                </a:cxn>
                <a:cxn ang="0">
                  <a:pos x="0" y="0"/>
                </a:cxn>
                <a:cxn ang="0">
                  <a:pos x="132" y="132"/>
                </a:cxn>
                <a:cxn ang="0">
                  <a:pos x="132" y="132"/>
                </a:cxn>
              </a:cxnLst>
              <a:pathLst>
                <a:path w="132" h="132">
                  <a:moveTo>
                    <a:pt x="132" y="132"/>
                  </a:moveTo>
                  <a:lnTo>
                    <a:pt x="0" y="0"/>
                  </a:lnTo>
                  <a:lnTo>
                    <a:pt x="132" y="132"/>
                  </a:lnTo>
                  <a:close/>
                </a:path>
              </a:pathLst>
            </a:custGeom>
            <a:solidFill>
              <a:srgbClr val="FF9999">
                <a:alpha val="100000"/>
              </a:srgbClr>
            </a:solidFill>
            <a:ln w="9525">
              <a:noFill/>
            </a:ln>
          </p:spPr>
          <p:txBody>
            <a:bodyPr/>
            <a:p>
              <a:endParaRPr lang="en-US"/>
            </a:p>
          </p:txBody>
        </p:sp>
        <p:sp>
          <p:nvSpPr>
            <p:cNvPr id="7190" name="Freeform 22"/>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191" name="Freeform 23"/>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192" name="Freeform 24"/>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78" name="Freeform 25"/>
            <p:cNvSpPr/>
            <p:nvPr/>
          </p:nvSpPr>
          <p:spPr>
            <a:xfrm>
              <a:off x="5603" y="850"/>
              <a:ext cx="155" cy="516"/>
            </a:xfrm>
            <a:custGeom>
              <a:avLst/>
              <a:gdLst/>
              <a:ahLst/>
              <a:cxnLst>
                <a:cxn ang="0">
                  <a:pos x="155" y="516"/>
                </a:cxn>
                <a:cxn ang="0">
                  <a:pos x="155" y="204"/>
                </a:cxn>
                <a:cxn ang="0">
                  <a:pos x="77" y="0"/>
                </a:cxn>
                <a:cxn ang="0">
                  <a:pos x="0" y="192"/>
                </a:cxn>
                <a:cxn ang="0">
                  <a:pos x="155" y="516"/>
                </a:cxn>
                <a:cxn ang="0">
                  <a:pos x="155" y="516"/>
                </a:cxn>
              </a:cxnLst>
              <a:pathLst>
                <a:path w="155" h="516">
                  <a:moveTo>
                    <a:pt x="155" y="516"/>
                  </a:moveTo>
                  <a:lnTo>
                    <a:pt x="155" y="204"/>
                  </a:lnTo>
                  <a:lnTo>
                    <a:pt x="77" y="0"/>
                  </a:lnTo>
                  <a:lnTo>
                    <a:pt x="0" y="192"/>
                  </a:lnTo>
                  <a:lnTo>
                    <a:pt x="155" y="516"/>
                  </a:lnTo>
                  <a:close/>
                </a:path>
              </a:pathLst>
            </a:custGeom>
            <a:solidFill>
              <a:schemeClr val="bg2">
                <a:alpha val="100000"/>
              </a:schemeClr>
            </a:solidFill>
            <a:ln w="9525">
              <a:noFill/>
            </a:ln>
          </p:spPr>
          <p:txBody>
            <a:bodyPr/>
            <a:p>
              <a:endParaRPr lang="en-US"/>
            </a:p>
          </p:txBody>
        </p:sp>
        <p:sp>
          <p:nvSpPr>
            <p:cNvPr id="7194" name="Freeform 26"/>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195" name="Freeform 27"/>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81" name="Freeform 28"/>
            <p:cNvSpPr/>
            <p:nvPr/>
          </p:nvSpPr>
          <p:spPr>
            <a:xfrm>
              <a:off x="5698" y="653"/>
              <a:ext cx="60" cy="311"/>
            </a:xfrm>
            <a:custGeom>
              <a:avLst/>
              <a:gdLst/>
              <a:ahLst/>
              <a:cxnLst>
                <a:cxn ang="0">
                  <a:pos x="0" y="144"/>
                </a:cxn>
                <a:cxn ang="0">
                  <a:pos x="60" y="278"/>
                </a:cxn>
                <a:cxn ang="0">
                  <a:pos x="60" y="6"/>
                </a:cxn>
                <a:cxn ang="0">
                  <a:pos x="54" y="0"/>
                </a:cxn>
                <a:cxn ang="0">
                  <a:pos x="0" y="144"/>
                </a:cxn>
                <a:cxn ang="0">
                  <a:pos x="0" y="144"/>
                </a:cxn>
              </a:cxnLst>
              <a:pathLst>
                <a:path w="60" h="312">
                  <a:moveTo>
                    <a:pt x="0" y="144"/>
                  </a:moveTo>
                  <a:lnTo>
                    <a:pt x="60" y="312"/>
                  </a:lnTo>
                  <a:lnTo>
                    <a:pt x="60" y="6"/>
                  </a:lnTo>
                  <a:lnTo>
                    <a:pt x="54" y="0"/>
                  </a:lnTo>
                  <a:lnTo>
                    <a:pt x="0" y="144"/>
                  </a:lnTo>
                  <a:close/>
                </a:path>
              </a:pathLst>
            </a:custGeom>
            <a:solidFill>
              <a:schemeClr val="bg2">
                <a:alpha val="100000"/>
              </a:schemeClr>
            </a:solidFill>
            <a:ln w="9525">
              <a:noFill/>
            </a:ln>
          </p:spPr>
          <p:txBody>
            <a:bodyPr/>
            <a:p>
              <a:endParaRPr lang="en-US"/>
            </a:p>
          </p:txBody>
        </p:sp>
        <p:sp>
          <p:nvSpPr>
            <p:cNvPr id="7197" name="Freeform 29"/>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083" name="Freeform 30"/>
            <p:cNvSpPr/>
            <p:nvPr/>
          </p:nvSpPr>
          <p:spPr>
            <a:xfrm>
              <a:off x="5754" y="3483"/>
              <a:ext cx="6" cy="6"/>
            </a:xfrm>
            <a:custGeom>
              <a:avLst/>
              <a:gdLst/>
              <a:ahLst/>
              <a:cxnLst>
                <a:cxn ang="0">
                  <a:pos x="6" y="6"/>
                </a:cxn>
                <a:cxn ang="0">
                  <a:pos x="0" y="0"/>
                </a:cxn>
                <a:cxn ang="0">
                  <a:pos x="0" y="6"/>
                </a:cxn>
                <a:cxn ang="0">
                  <a:pos x="6" y="6"/>
                </a:cxn>
                <a:cxn ang="0">
                  <a:pos x="6" y="6"/>
                </a:cxn>
              </a:cxnLst>
              <a:pathLst>
                <a:path w="6" h="6">
                  <a:moveTo>
                    <a:pt x="6" y="6"/>
                  </a:moveTo>
                  <a:lnTo>
                    <a:pt x="0" y="0"/>
                  </a:lnTo>
                  <a:lnTo>
                    <a:pt x="0" y="6"/>
                  </a:lnTo>
                  <a:lnTo>
                    <a:pt x="6" y="6"/>
                  </a:lnTo>
                  <a:close/>
                </a:path>
              </a:pathLst>
            </a:custGeom>
            <a:solidFill>
              <a:srgbClr val="18FF00">
                <a:alpha val="100000"/>
              </a:srgbClr>
            </a:solidFill>
            <a:ln w="9525">
              <a:noFill/>
            </a:ln>
          </p:spPr>
          <p:txBody>
            <a:bodyPr/>
            <a:p>
              <a:endParaRPr lang="en-US"/>
            </a:p>
          </p:txBody>
        </p:sp>
        <p:sp>
          <p:nvSpPr>
            <p:cNvPr id="7199" name="Freeform 31"/>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00" name="Freeform 32"/>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01" name="Freeform 33"/>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02" name="Freeform 34"/>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03" name="Freeform 35"/>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04" name="Freeform 36"/>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05" name="Freeform 37"/>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06" name="Freeform 38"/>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nvGrpSpPr>
            <p:cNvPr id="2092" name="Group 39"/>
            <p:cNvGrpSpPr/>
            <p:nvPr userDrawn="1"/>
          </p:nvGrpSpPr>
          <p:grpSpPr>
            <a:xfrm>
              <a:off x="0" y="1632"/>
              <a:ext cx="5758" cy="1858"/>
              <a:chOff x="0" y="1632"/>
              <a:chExt cx="5758" cy="1858"/>
            </a:xfrm>
          </p:grpSpPr>
          <p:sp>
            <p:nvSpPr>
              <p:cNvPr id="7208" name="Freeform 40"/>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7209" name="Freeform 41"/>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grpSp>
      <p:sp>
        <p:nvSpPr>
          <p:cNvPr id="7210" name="Rectangle 42"/>
          <p:cNvSpPr>
            <a:spLocks noGrp="1" noChangeArrowheads="1"/>
          </p:cNvSpPr>
          <p:nvPr>
            <p:ph type="title"/>
          </p:nvPr>
        </p:nvSpPr>
        <p:spPr bwMode="auto">
          <a:xfrm>
            <a:off x="457200" y="277813"/>
            <a:ext cx="8229600" cy="1143000"/>
          </a:xfrm>
          <a:prstGeom prst="rect">
            <a:avLst/>
          </a:prstGeom>
          <a:noFill/>
          <a:ln w="9525">
            <a:noFill/>
            <a:miter lim="800000"/>
          </a:ln>
          <a:effectLst/>
        </p:spPr>
        <p:txBody>
          <a:bodyPr vert="horz" wrap="square" lIns="91440" tIns="45720" rIns="91440" bIns="45720" numCol="1" anchor="ctr" anchorCtr="0" compatLnSpc="1"/>
          <a:lstStyle/>
          <a:p>
            <a:pPr lvl="0"/>
            <a:r>
              <a:rPr lang="en-US"/>
              <a:t>Click to edit Master title style</a:t>
            </a:r>
            <a:endParaRPr lang="en-US"/>
          </a:p>
        </p:txBody>
      </p:sp>
      <p:sp>
        <p:nvSpPr>
          <p:cNvPr id="7211" name="Rectangle 43"/>
          <p:cNvSpPr>
            <a:spLocks noGrp="1" noChangeArrowheads="1"/>
          </p:cNvSpPr>
          <p:nvPr>
            <p:ph type="body" idx="1"/>
          </p:nvPr>
        </p:nvSpPr>
        <p:spPr bwMode="auto">
          <a:xfrm>
            <a:off x="457200" y="1600200"/>
            <a:ext cx="8229600" cy="4530725"/>
          </a:xfrm>
          <a:prstGeom prst="rect">
            <a:avLst/>
          </a:prstGeom>
          <a:noFill/>
          <a:ln w="9525">
            <a:noFill/>
            <a:miter lim="800000"/>
          </a:ln>
          <a:effectLst/>
        </p:spPr>
        <p:txBody>
          <a:bodyPr vert="horz" wrap="square" lIns="91440" tIns="45720" rIns="91440" bIns="45720" numCol="1" anchor="t" anchorCtr="0" compatLnSpc="1"/>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212" name="Rectangle 44"/>
          <p:cNvSpPr>
            <a:spLocks noGrp="1" noChangeArrowheads="1"/>
          </p:cNvSpPr>
          <p:nvPr>
            <p:ph type="dt" sz="half" idx="2"/>
          </p:nvPr>
        </p:nvSpPr>
        <p:spPr bwMode="auto">
          <a:xfrm>
            <a:off x="457200" y="6243638"/>
            <a:ext cx="2133600" cy="457200"/>
          </a:xfrm>
          <a:prstGeom prst="rect">
            <a:avLst/>
          </a:prstGeom>
          <a:noFill/>
          <a:ln w="9525">
            <a:noFill/>
            <a:miter lim="800000"/>
          </a:ln>
          <a:effectLst/>
        </p:spPr>
        <p:txBody>
          <a:bodyPr vert="horz" wrap="square" lIns="91440" tIns="45720" rIns="91440" bIns="45720" numCol="1" anchor="b" anchorCtr="0" compatLnSpc="1"/>
          <a:lstStyle>
            <a:lvl1pPr eaLnBrk="1" fontAlgn="auto" hangingPunct="1">
              <a:spcBef>
                <a:spcPts val="0"/>
              </a:spcBef>
              <a:spcAft>
                <a:spcPts val="0"/>
              </a:spcAft>
              <a:defRPr sz="1200">
                <a:effectLst>
                  <a:outerShdw blurRad="38100" dist="38100" dir="2700000" algn="tl">
                    <a:srgbClr val="000000"/>
                  </a:outerShdw>
                </a:effectLst>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213" name="Rectangle 45"/>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b" anchorCtr="0" compatLnSpc="1"/>
          <a:lstStyle>
            <a:lvl1pPr algn="ctr" eaLnBrk="1" fontAlgn="auto" hangingPunct="1">
              <a:spcBef>
                <a:spcPts val="0"/>
              </a:spcBef>
              <a:spcAft>
                <a:spcPts val="0"/>
              </a:spcAft>
              <a:defRPr sz="1200">
                <a:effectLst>
                  <a:outerShdw blurRad="38100" dist="38100" dir="2700000" algn="tl">
                    <a:srgbClr val="000000"/>
                  </a:outerShdw>
                </a:effectLst>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7214" name="Rectangle 46"/>
          <p:cNvSpPr>
            <a:spLocks noGrp="1" noChangeArrowheads="1"/>
          </p:cNvSpPr>
          <p:nvPr>
            <p:ph type="sldNum" sz="quarter" idx="4"/>
          </p:nvPr>
        </p:nvSpPr>
        <p:spPr bwMode="auto">
          <a:xfrm>
            <a:off x="6553200" y="6243638"/>
            <a:ext cx="2133600" cy="457200"/>
          </a:xfrm>
          <a:prstGeom prst="rect">
            <a:avLst/>
          </a:prstGeom>
          <a:noFill/>
          <a:ln w="9525">
            <a:noFill/>
            <a:miter lim="800000"/>
          </a:ln>
          <a:effectLst/>
        </p:spPr>
        <p:txBody>
          <a:bodyPr vert="horz" wrap="square" lIns="91440" tIns="45720" rIns="91440" bIns="45720" numCol="1" anchor="b" anchorCtr="0" compatLnSpc="1"/>
          <a:lstStyle>
            <a:lvl1pPr algn="r">
              <a:defRPr sz="1200"/>
            </a:lvl1pPr>
          </a:lstStyle>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chemeClr val="accent2"/>
            </a:gs>
          </a:gsLst>
          <a:lin ang="5400000" scaled="1"/>
          <a:tileRect/>
        </a:gradFill>
        <a:effectLst/>
      </p:bgPr>
    </p:bg>
    <p:spTree>
      <p:nvGrpSpPr>
        <p:cNvPr id="1" name=""/>
        <p:cNvGrpSpPr/>
        <p:nvPr/>
      </p:nvGrpSpPr>
      <p:grpSpPr/>
      <p:grpSp>
        <p:nvGrpSpPr>
          <p:cNvPr id="3074" name="Group 2"/>
          <p:cNvGrpSpPr/>
          <p:nvPr/>
        </p:nvGrpSpPr>
        <p:grpSpPr>
          <a:xfrm>
            <a:off x="319088" y="1828800"/>
            <a:ext cx="8824912" cy="5029200"/>
            <a:chOff x="201" y="1152"/>
            <a:chExt cx="5559" cy="3168"/>
          </a:xfrm>
        </p:grpSpPr>
        <p:sp>
          <p:nvSpPr>
            <p:cNvPr id="3080" name="Freeform 3"/>
            <p:cNvSpPr/>
            <p:nvPr/>
          </p:nvSpPr>
          <p:spPr>
            <a:xfrm>
              <a:off x="528" y="2909"/>
              <a:ext cx="5232" cy="1411"/>
            </a:xfrm>
            <a:custGeom>
              <a:avLst/>
              <a:gdLst/>
              <a:ahLst/>
              <a:cxnLst>
                <a:cxn ang="0">
                  <a:pos x="0" y="0"/>
                </a:cxn>
                <a:cxn ang="0">
                  <a:pos x="0" y="1"/>
                </a:cxn>
                <a:cxn ang="0">
                  <a:pos x="46456" y="1"/>
                </a:cxn>
                <a:cxn ang="0">
                  <a:pos x="46456" y="0"/>
                </a:cxn>
                <a:cxn ang="0">
                  <a:pos x="0" y="0"/>
                </a:cxn>
                <a:cxn ang="0">
                  <a:pos x="0" y="0"/>
                </a:cxn>
              </a:cxnLst>
              <a:pathLst>
                <a:path w="4897" h="2182">
                  <a:moveTo>
                    <a:pt x="0" y="0"/>
                  </a:moveTo>
                  <a:lnTo>
                    <a:pt x="0" y="2182"/>
                  </a:lnTo>
                  <a:lnTo>
                    <a:pt x="4897" y="2182"/>
                  </a:lnTo>
                  <a:lnTo>
                    <a:pt x="4897" y="0"/>
                  </a:lnTo>
                  <a:lnTo>
                    <a:pt x="0" y="0"/>
                  </a:lnTo>
                  <a:close/>
                </a:path>
              </a:pathLst>
            </a:custGeom>
            <a:solidFill>
              <a:schemeClr val="bg2">
                <a:alpha val="30196"/>
              </a:schemeClr>
            </a:solidFill>
            <a:ln w="9525">
              <a:noFill/>
            </a:ln>
          </p:spPr>
          <p:txBody>
            <a:bodyPr/>
            <a:p>
              <a:endParaRPr lang="en-US"/>
            </a:p>
          </p:txBody>
        </p:sp>
        <p:sp>
          <p:nvSpPr>
            <p:cNvPr id="3081" name="Freeform 4"/>
            <p:cNvSpPr/>
            <p:nvPr/>
          </p:nvSpPr>
          <p:spPr>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196"/>
              </a:schemeClr>
            </a:solidFill>
            <a:ln w="9525">
              <a:noFill/>
            </a:ln>
          </p:spPr>
          <p:txBody>
            <a:bodyPr/>
            <a:p>
              <a:endParaRPr lang="en-US"/>
            </a:p>
          </p:txBody>
        </p:sp>
        <p:sp>
          <p:nvSpPr>
            <p:cNvPr id="3082" name="Freeform 5"/>
            <p:cNvSpPr/>
            <p:nvPr/>
          </p:nvSpPr>
          <p:spPr>
            <a:xfrm>
              <a:off x="528" y="2932"/>
              <a:ext cx="5232" cy="1388"/>
            </a:xfrm>
            <a:custGeom>
              <a:avLst/>
              <a:gdLst/>
              <a:ahLst/>
              <a:cxnLst>
                <a:cxn ang="0">
                  <a:pos x="0" y="0"/>
                </a:cxn>
                <a:cxn ang="0">
                  <a:pos x="0" y="1"/>
                </a:cxn>
                <a:cxn ang="0">
                  <a:pos x="46456" y="1"/>
                </a:cxn>
                <a:cxn ang="0">
                  <a:pos x="46456" y="0"/>
                </a:cxn>
                <a:cxn ang="0">
                  <a:pos x="0" y="0"/>
                </a:cxn>
                <a:cxn ang="0">
                  <a:pos x="0" y="0"/>
                </a:cxn>
              </a:cxnLst>
              <a:pathLst>
                <a:path w="4897" h="2182">
                  <a:moveTo>
                    <a:pt x="0" y="0"/>
                  </a:moveTo>
                  <a:lnTo>
                    <a:pt x="0" y="2182"/>
                  </a:lnTo>
                  <a:lnTo>
                    <a:pt x="4897" y="2182"/>
                  </a:lnTo>
                  <a:lnTo>
                    <a:pt x="4897" y="0"/>
                  </a:lnTo>
                  <a:lnTo>
                    <a:pt x="0" y="0"/>
                  </a:lnTo>
                  <a:close/>
                </a:path>
              </a:pathLst>
            </a:custGeom>
            <a:solidFill>
              <a:schemeClr val="accent2">
                <a:alpha val="0"/>
              </a:schemeClr>
            </a:solidFill>
            <a:ln w="9525">
              <a:noFill/>
            </a:ln>
          </p:spPr>
          <p:txBody>
            <a:bodyPr/>
            <a:p>
              <a:endParaRPr lang="en-US"/>
            </a:p>
          </p:txBody>
        </p:sp>
        <p:sp>
          <p:nvSpPr>
            <p:cNvPr id="26630" name="Freeform 6"/>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6631" name="Freeform 7"/>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6632" name="Freeform 8"/>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6633" name="Freeform 9"/>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6634" name="Freeform 10"/>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6635" name="Rectangle 11"/>
          <p:cNvSpPr>
            <a:spLocks noGrp="1" noChangeArrowheads="1"/>
          </p:cNvSpPr>
          <p:nvPr>
            <p:ph type="dt" sz="half" idx="2"/>
          </p:nvPr>
        </p:nvSpPr>
        <p:spPr bwMode="auto">
          <a:xfrm>
            <a:off x="838200" y="6245225"/>
            <a:ext cx="1901825" cy="476250"/>
          </a:xfrm>
          <a:prstGeom prst="rect">
            <a:avLst/>
          </a:prstGeom>
          <a:noFill/>
          <a:ln w="9525">
            <a:noFill/>
            <a:miter lim="800000"/>
          </a:ln>
          <a:effectLst/>
        </p:spPr>
        <p:txBody>
          <a:bodyPr vert="horz" wrap="square" lIns="91440" tIns="45720" rIns="91440" bIns="45720" numCol="1" anchor="t" anchorCtr="0" compatLnSpc="1"/>
          <a:lstStyle>
            <a:lvl1pPr eaLnBrk="1" fontAlgn="auto" hangingPunct="1">
              <a:spcBef>
                <a:spcPts val="0"/>
              </a:spcBef>
              <a:spcAft>
                <a:spcPts val="0"/>
              </a:spcAft>
              <a:defRPr sz="1400">
                <a:effectLst>
                  <a:outerShdw blurRad="38100" dist="38100" dir="2700000" algn="tl">
                    <a:srgbClr val="000000"/>
                  </a:outerShdw>
                </a:effectLst>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26636" name="Rectangle 12"/>
          <p:cNvSpPr>
            <a:spLocks noGrp="1" noChangeArrowheads="1"/>
          </p:cNvSpPr>
          <p:nvPr>
            <p:ph type="ftr" sz="quarter" idx="3"/>
          </p:nvPr>
        </p:nvSpPr>
        <p:spPr bwMode="auto">
          <a:xfrm>
            <a:off x="34290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eaLnBrk="1" fontAlgn="auto" hangingPunct="1">
              <a:spcBef>
                <a:spcPts val="0"/>
              </a:spcBef>
              <a:spcAft>
                <a:spcPts val="0"/>
              </a:spcAft>
              <a:defRPr sz="1400">
                <a:effectLst>
                  <a:outerShdw blurRad="38100" dist="38100" dir="2700000" algn="tl">
                    <a:srgbClr val="000000"/>
                  </a:outerShdw>
                </a:effectLst>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26637" name="Rectangle 13"/>
          <p:cNvSpPr>
            <a:spLocks noGrp="1" noChangeArrowheads="1"/>
          </p:cNvSpPr>
          <p:nvPr>
            <p:ph type="sldNum" sz="quarter" idx="4"/>
          </p:nvPr>
        </p:nvSpPr>
        <p:spPr bwMode="auto">
          <a:xfrm>
            <a:off x="6937375" y="6245225"/>
            <a:ext cx="1901825"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
        <p:nvSpPr>
          <p:cNvPr id="26638" name="Rectangle 14"/>
          <p:cNvSpPr>
            <a:spLocks noGrp="1" noRot="1" noChangeArrowheads="1"/>
          </p:cNvSpPr>
          <p:nvPr>
            <p:ph type="title"/>
          </p:nvPr>
        </p:nvSpPr>
        <p:spPr bwMode="auto">
          <a:xfrm>
            <a:off x="457200" y="244475"/>
            <a:ext cx="8385175" cy="1431925"/>
          </a:xfrm>
          <a:prstGeom prst="rect">
            <a:avLst/>
          </a:prstGeom>
          <a:noFill/>
          <a:ln w="9525">
            <a:noFill/>
            <a:miter lim="800000"/>
          </a:ln>
          <a:effectLst/>
        </p:spPr>
        <p:txBody>
          <a:bodyPr vert="horz" wrap="square" lIns="91440" tIns="45720" rIns="91440" bIns="45720" numCol="1" anchor="ctr" anchorCtr="0" compatLnSpc="1"/>
          <a:lstStyle/>
          <a:p>
            <a:pPr lvl="0"/>
            <a:r>
              <a:rPr lang="en-US"/>
              <a:t>Click to edit Master title style</a:t>
            </a:r>
            <a:endParaRPr lang="en-US"/>
          </a:p>
        </p:txBody>
      </p:sp>
      <p:sp>
        <p:nvSpPr>
          <p:cNvPr id="26639" name="Rectangle 15"/>
          <p:cNvSpPr>
            <a:spLocks noGrp="1" noRot="1" noChangeArrowheads="1"/>
          </p:cNvSpPr>
          <p:nvPr>
            <p:ph type="body" idx="1"/>
          </p:nvPr>
        </p:nvSpPr>
        <p:spPr bwMode="auto">
          <a:xfrm>
            <a:off x="838200" y="1905000"/>
            <a:ext cx="8007350" cy="4191000"/>
          </a:xfrm>
          <a:prstGeom prst="rect">
            <a:avLst/>
          </a:prstGeom>
          <a:noFill/>
          <a:ln w="9525">
            <a:noFill/>
            <a:miter lim="800000"/>
          </a:ln>
          <a:effectLst/>
        </p:spPr>
        <p:txBody>
          <a:bodyPr vert="horz" wrap="square" lIns="91440" tIns="45720" rIns="91440" bIns="45720" numCol="1" anchor="t" anchorCtr="0" compatLnSpc="1"/>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sldNum="0" hdr="0" ftr="0" dt="0"/>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anose="020B0A04020102020204" pitchFamily="34"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Font typeface="Wingdings" panose="05000000000000000000"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p:grpSp>
        <p:nvGrpSpPr>
          <p:cNvPr id="4098" name="Group 2"/>
          <p:cNvGrpSpPr/>
          <p:nvPr/>
        </p:nvGrpSpPr>
        <p:grpSpPr>
          <a:xfrm>
            <a:off x="3800475" y="1789113"/>
            <a:ext cx="5340350" cy="5056187"/>
            <a:chOff x="2394" y="1127"/>
            <a:chExt cx="3364" cy="3185"/>
          </a:xfrm>
        </p:grpSpPr>
        <p:sp>
          <p:nvSpPr>
            <p:cNvPr id="29699"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0"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1"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2"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3"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4"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5"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6"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7"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8" name="Freeform 12"/>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09" name="Freeform 13"/>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0" name="Freeform 14"/>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1" name="Freeform 15"/>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2" name="Freeform 16"/>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3"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4"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5" name="Freeform 19"/>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6"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7"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8"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19" name="Freeform 23"/>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0"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1"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2"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3"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4"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5"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6"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7"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8"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29"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30"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31" name="Freeform 35"/>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29732" name="Freeform 36"/>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9733" name="Rectangle 37"/>
          <p:cNvSpPr>
            <a:spLocks noGrp="1" noChangeArrowheads="1"/>
          </p:cNvSpPr>
          <p:nvPr>
            <p:ph type="title"/>
          </p:nvPr>
        </p:nvSpPr>
        <p:spPr bwMode="auto">
          <a:xfrm>
            <a:off x="457200" y="277813"/>
            <a:ext cx="8229600" cy="1143000"/>
          </a:xfrm>
          <a:prstGeom prst="rect">
            <a:avLst/>
          </a:prstGeom>
          <a:noFill/>
          <a:ln w="9525">
            <a:noFill/>
            <a:miter lim="800000"/>
          </a:ln>
          <a:effectLst/>
        </p:spPr>
        <p:txBody>
          <a:bodyPr vert="horz" wrap="square" lIns="91440" tIns="45720" rIns="91440" bIns="45720" numCol="1" anchor="ctr" anchorCtr="0" compatLnSpc="1"/>
          <a:lstStyle/>
          <a:p>
            <a:pPr lvl="0"/>
            <a:r>
              <a:rPr lang="en-US"/>
              <a:t>Click to edit Master title style</a:t>
            </a:r>
            <a:endParaRPr lang="en-US"/>
          </a:p>
        </p:txBody>
      </p:sp>
      <p:sp>
        <p:nvSpPr>
          <p:cNvPr id="29734" name="Rectangle 38"/>
          <p:cNvSpPr>
            <a:spLocks noGrp="1" noChangeArrowheads="1"/>
          </p:cNvSpPr>
          <p:nvPr>
            <p:ph type="body" idx="1"/>
          </p:nvPr>
        </p:nvSpPr>
        <p:spPr bwMode="auto">
          <a:xfrm>
            <a:off x="457200" y="1600200"/>
            <a:ext cx="8229600" cy="4530725"/>
          </a:xfrm>
          <a:prstGeom prst="rect">
            <a:avLst/>
          </a:prstGeom>
          <a:noFill/>
          <a:ln w="9525">
            <a:noFill/>
            <a:miter lim="800000"/>
          </a:ln>
          <a:effectLst/>
        </p:spPr>
        <p:txBody>
          <a:bodyPr vert="horz" wrap="square" lIns="91440" tIns="45720" rIns="91440" bIns="45720" numCol="1" anchor="t" anchorCtr="0" compatLnSpc="1"/>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29735" name="Rectangle 39"/>
          <p:cNvSpPr>
            <a:spLocks noGrp="1" noChangeArrowheads="1"/>
          </p:cNvSpPr>
          <p:nvPr>
            <p:ph type="dt" sz="half" idx="2"/>
          </p:nvPr>
        </p:nvSpPr>
        <p:spPr bwMode="auto">
          <a:xfrm>
            <a:off x="457200" y="6278563"/>
            <a:ext cx="2133600" cy="457200"/>
          </a:xfrm>
          <a:prstGeom prst="rect">
            <a:avLst/>
          </a:prstGeom>
          <a:noFill/>
          <a:ln w="9525">
            <a:noFill/>
            <a:miter lim="800000"/>
          </a:ln>
          <a:effectLst/>
        </p:spPr>
        <p:txBody>
          <a:bodyPr vert="horz" wrap="square" lIns="91440" tIns="45720" rIns="91440" bIns="45720" numCol="1" anchor="b" anchorCtr="0" compatLnSpc="1"/>
          <a:lstStyle>
            <a:lvl1pPr eaLnBrk="1" fontAlgn="auto" hangingPunct="1">
              <a:spcBef>
                <a:spcPts val="0"/>
              </a:spcBef>
              <a:spcAft>
                <a:spcPts val="0"/>
              </a:spcAft>
              <a:defRPr sz="12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29736" name="Rectangle 40"/>
          <p:cNvSpPr>
            <a:spLocks noGrp="1" noChangeArrowheads="1"/>
          </p:cNvSpPr>
          <p:nvPr>
            <p:ph type="ftr" sz="quarter" idx="3"/>
          </p:nvPr>
        </p:nvSpPr>
        <p:spPr bwMode="auto">
          <a:xfrm>
            <a:off x="3124200" y="6278563"/>
            <a:ext cx="2895600" cy="457200"/>
          </a:xfrm>
          <a:prstGeom prst="rect">
            <a:avLst/>
          </a:prstGeom>
          <a:noFill/>
          <a:ln w="9525">
            <a:noFill/>
            <a:miter lim="800000"/>
          </a:ln>
          <a:effectLst/>
        </p:spPr>
        <p:txBody>
          <a:bodyPr vert="horz" wrap="square" lIns="91440" tIns="45720" rIns="91440" bIns="45720" numCol="1" anchor="b" anchorCtr="0" compatLnSpc="1"/>
          <a:lstStyle>
            <a:lvl1pPr algn="ctr" eaLnBrk="1" fontAlgn="auto" hangingPunct="1">
              <a:spcBef>
                <a:spcPts val="0"/>
              </a:spcBef>
              <a:spcAft>
                <a:spcPts val="0"/>
              </a:spcAft>
              <a:defRPr sz="1200">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29737" name="Rectangle 41"/>
          <p:cNvSpPr>
            <a:spLocks noGrp="1" noChangeArrowheads="1"/>
          </p:cNvSpPr>
          <p:nvPr>
            <p:ph type="sldNum" sz="quarter" idx="4"/>
          </p:nvPr>
        </p:nvSpPr>
        <p:spPr bwMode="auto">
          <a:xfrm>
            <a:off x="6553200" y="6278563"/>
            <a:ext cx="2133600" cy="457200"/>
          </a:xfrm>
          <a:prstGeom prst="rect">
            <a:avLst/>
          </a:prstGeom>
          <a:noFill/>
          <a:ln w="9525">
            <a:noFill/>
            <a:miter lim="800000"/>
          </a:ln>
          <a:effectLst/>
        </p:spPr>
        <p:txBody>
          <a:bodyPr vert="horz" wrap="square" lIns="91440" tIns="45720" rIns="91440" bIns="45720" numCol="1" anchor="b" anchorCtr="0" compatLnSpc="1"/>
          <a:lstStyle>
            <a:lvl1pPr algn="r">
              <a:defRPr sz="1200">
                <a:latin typeface="Tahoma" panose="020B0604030504040204" pitchFamily="34" charset="0"/>
              </a:defRPr>
            </a:lvl1pPr>
          </a:lstStyle>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hf sldNum="0"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grpSp>
        <p:nvGrpSpPr>
          <p:cNvPr id="5122" name="Group 2"/>
          <p:cNvGrpSpPr/>
          <p:nvPr/>
        </p:nvGrpSpPr>
        <p:grpSpPr>
          <a:xfrm>
            <a:off x="4763" y="0"/>
            <a:ext cx="1728787" cy="6865938"/>
            <a:chOff x="3" y="0"/>
            <a:chExt cx="1089" cy="4325"/>
          </a:xfrm>
        </p:grpSpPr>
        <p:sp>
          <p:nvSpPr>
            <p:cNvPr id="61443" name="Arc 3"/>
            <p:cNvSpPr/>
            <p:nvPr/>
          </p:nvSpPr>
          <p:spPr bwMode="auto">
            <a:xfrm>
              <a:off x="3" y="293"/>
              <a:ext cx="252" cy="4032"/>
            </a:xfrm>
            <a:custGeom>
              <a:avLst/>
              <a:gdLst>
                <a:gd name="G0" fmla="+- 21600 0 0"/>
                <a:gd name="G1" fmla="+- 21600 0 0"/>
                <a:gd name="G2" fmla="+- 21600 0 0"/>
                <a:gd name="T0" fmla="*/ 21600 w 21600"/>
                <a:gd name="T1" fmla="*/ 43200 h 43200"/>
                <a:gd name="T2" fmla="*/ 21600 w 21600"/>
                <a:gd name="T3" fmla="*/ 0 h 43200"/>
                <a:gd name="T4" fmla="*/ 21600 w 21600"/>
                <a:gd name="T5" fmla="*/ 21600 h 43200"/>
              </a:gdLst>
              <a:ahLst/>
              <a:cxnLst>
                <a:cxn ang="0">
                  <a:pos x="T0" y="T1"/>
                </a:cxn>
                <a:cxn ang="0">
                  <a:pos x="T2" y="T3"/>
                </a:cxn>
                <a:cxn ang="0">
                  <a:pos x="T4" y="T5"/>
                </a:cxn>
              </a:cxnLst>
              <a:rect l="0" t="0" r="r" b="b"/>
              <a:pathLst>
                <a:path w="21600" h="43200" fill="none" extrusionOk="0">
                  <a:moveTo>
                    <a:pt x="21600" y="43200"/>
                  </a:moveTo>
                  <a:cubicBezTo>
                    <a:pt x="9670" y="43200"/>
                    <a:pt x="0" y="33529"/>
                    <a:pt x="0" y="21600"/>
                  </a:cubicBezTo>
                  <a:cubicBezTo>
                    <a:pt x="-1" y="9670"/>
                    <a:pt x="9670" y="0"/>
                    <a:pt x="21599" y="0"/>
                  </a:cubicBezTo>
                </a:path>
                <a:path w="21600" h="43200" stroke="0" extrusionOk="0">
                  <a:moveTo>
                    <a:pt x="21600" y="43200"/>
                  </a:moveTo>
                  <a:cubicBezTo>
                    <a:pt x="9670" y="43200"/>
                    <a:pt x="0" y="33529"/>
                    <a:pt x="0" y="21600"/>
                  </a:cubicBezTo>
                  <a:cubicBezTo>
                    <a:pt x="-1" y="9670"/>
                    <a:pt x="9670" y="0"/>
                    <a:pt x="21599" y="0"/>
                  </a:cubicBezTo>
                  <a:lnTo>
                    <a:pt x="21600" y="21600"/>
                  </a:lnTo>
                  <a:close/>
                </a:path>
              </a:pathLst>
            </a:custGeom>
            <a:gradFill rotWithShape="0">
              <a:gsLst>
                <a:gs pos="0">
                  <a:schemeClr val="bg2"/>
                </a:gs>
                <a:gs pos="100000">
                  <a:schemeClr val="bg1"/>
                </a:gs>
              </a:gsLst>
              <a:path path="shape">
                <a:fillToRect l="50000" t="50000" r="50000" b="50000"/>
              </a:path>
            </a:gradFill>
            <a:ln w="9525">
              <a:noFill/>
              <a:round/>
              <a:headEnd type="none" w="sm" len="sm"/>
              <a:tailEnd type="none"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61444" name="Arc 4"/>
            <p:cNvSpPr/>
            <p:nvPr/>
          </p:nvSpPr>
          <p:spPr bwMode="auto">
            <a:xfrm>
              <a:off x="840" y="293"/>
              <a:ext cx="252" cy="4032"/>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gradFill rotWithShape="0">
              <a:gsLst>
                <a:gs pos="0">
                  <a:schemeClr val="bg2"/>
                </a:gs>
                <a:gs pos="100000">
                  <a:schemeClr val="bg1"/>
                </a:gs>
              </a:gsLst>
              <a:path path="shape">
                <a:fillToRect l="50000" t="50000" r="50000" b="50000"/>
              </a:path>
            </a:gradFill>
            <a:ln w="9525">
              <a:noFill/>
              <a:round/>
              <a:headEnd type="none" w="sm" len="sm"/>
              <a:tailEnd type="none" w="sm" len="sm"/>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sp>
          <p:nvSpPr>
            <p:cNvPr id="5130" name="Rectangle 5"/>
            <p:cNvSpPr>
              <a:spLocks noChangeArrowheads="1"/>
            </p:cNvSpPr>
            <p:nvPr/>
          </p:nvSpPr>
          <p:spPr bwMode="auto">
            <a:xfrm>
              <a:off x="204" y="0"/>
              <a:ext cx="672" cy="4319"/>
            </a:xfrm>
            <a:prstGeom prst="rect">
              <a:avLst/>
            </a:prstGeom>
            <a:blipFill dpi="0" rotWithShape="0">
              <a:blip r:embed="rId14"/>
              <a:srcRect/>
              <a:tile tx="0" ty="0" sx="100000" sy="100000" flip="none" algn="tl"/>
            </a:blip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5131" name="AutoShape 6"/>
            <p:cNvSpPr>
              <a:spLocks noChangeArrowheads="1"/>
            </p:cNvSpPr>
            <p:nvPr/>
          </p:nvSpPr>
          <p:spPr bwMode="auto">
            <a:xfrm rot="6000000">
              <a:off x="348" y="372"/>
              <a:ext cx="456" cy="360"/>
            </a:xfrm>
            <a:prstGeom prst="triangle">
              <a:avLst>
                <a:gd name="adj" fmla="val 49995"/>
              </a:avLst>
            </a:prstGeom>
            <a:gradFill rotWithShape="0">
              <a:gsLst>
                <a:gs pos="0">
                  <a:schemeClr val="accent1"/>
                </a:gs>
                <a:gs pos="100000">
                  <a:schemeClr val="hlink"/>
                </a:gs>
              </a:gsLst>
              <a:lin ang="0" scaled="1"/>
            </a:gradFill>
            <a:ln>
              <a:noFill/>
            </a:ln>
            <a:effectLst>
              <a:outerShdw dist="107763" dir="2700000" algn="ctr" rotWithShape="0">
                <a:schemeClr val="bg2"/>
              </a:outerShdw>
            </a:effec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8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grpSp>
      <p:sp>
        <p:nvSpPr>
          <p:cNvPr id="5123" name="Rectangle 7"/>
          <p:cNvSpPr>
            <a:spLocks noGrp="1"/>
          </p:cNvSpPr>
          <p:nvPr>
            <p:ph type="title"/>
          </p:nvPr>
        </p:nvSpPr>
        <p:spPr>
          <a:xfrm>
            <a:off x="1370013" y="247650"/>
            <a:ext cx="7772400" cy="1143000"/>
          </a:xfrm>
          <a:prstGeom prst="rect">
            <a:avLst/>
          </a:prstGeom>
          <a:noFill/>
          <a:ln w="9525">
            <a:noFill/>
          </a:ln>
        </p:spPr>
        <p:txBody>
          <a:bodyPr lIns="92075" tIns="46038" rIns="92075" bIns="46038" anchor="b" anchorCtr="0"/>
          <a:p>
            <a:pPr lvl="0"/>
            <a:r>
              <a:rPr lang="en-US" altLang="en-US" dirty="0"/>
              <a:t>Click to edit Master title style</a:t>
            </a:r>
            <a:endParaRPr lang="en-US" altLang="en-US" dirty="0"/>
          </a:p>
        </p:txBody>
      </p:sp>
      <p:sp>
        <p:nvSpPr>
          <p:cNvPr id="5124" name="Rectangle 8"/>
          <p:cNvSpPr>
            <a:spLocks noGrp="1"/>
          </p:cNvSpPr>
          <p:nvPr>
            <p:ph type="body" idx="1"/>
          </p:nvPr>
        </p:nvSpPr>
        <p:spPr>
          <a:xfrm>
            <a:off x="1370013" y="1676400"/>
            <a:ext cx="7772400" cy="4114800"/>
          </a:xfrm>
          <a:prstGeom prst="rect">
            <a:avLst/>
          </a:prstGeom>
          <a:noFill/>
          <a:ln w="9525">
            <a:noFill/>
          </a:ln>
        </p:spPr>
        <p:txBody>
          <a:bodyPr lIns="92075" tIns="46038" rIns="92075" bIns="46038"/>
          <a:p>
            <a:pPr lvl="0"/>
            <a:r>
              <a:rPr lang="en-US" altLang="en-US" dirty="0"/>
              <a:t>Click to 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61449" name="Rectangle 9"/>
          <p:cNvSpPr>
            <a:spLocks noGrp="1" noChangeArrowheads="1"/>
          </p:cNvSpPr>
          <p:nvPr>
            <p:ph type="dt" sz="half" idx="2"/>
          </p:nvPr>
        </p:nvSpPr>
        <p:spPr bwMode="auto">
          <a:xfrm>
            <a:off x="457200" y="6400800"/>
            <a:ext cx="1905000" cy="457200"/>
          </a:xfrm>
          <a:prstGeom prst="rect">
            <a:avLst/>
          </a:prstGeom>
          <a:noFill/>
          <a:ln w="9525">
            <a:noFill/>
            <a:miter lim="800000"/>
          </a:ln>
          <a:effectLst/>
        </p:spPr>
        <p:txBody>
          <a:bodyPr vert="horz" wrap="square" lIns="92075" tIns="46038" rIns="92075" bIns="46038" numCol="1" anchor="ctr" anchorCtr="0" compatLnSpc="1"/>
          <a:lstStyle>
            <a:lvl1pPr eaLnBrk="1" fontAlgn="auto" hangingPunct="1">
              <a:spcBef>
                <a:spcPts val="0"/>
              </a:spcBef>
              <a:spcAft>
                <a:spcPts val="0"/>
              </a:spcAft>
              <a:defRPr sz="1400">
                <a:latin typeface="+mj-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1450" name="Rectangle 10"/>
          <p:cNvSpPr>
            <a:spLocks noGrp="1" noChangeArrowheads="1"/>
          </p:cNvSpPr>
          <p:nvPr>
            <p:ph type="ftr" sz="quarter" idx="3"/>
          </p:nvPr>
        </p:nvSpPr>
        <p:spPr bwMode="auto">
          <a:xfrm>
            <a:off x="4267200" y="6400800"/>
            <a:ext cx="2895600" cy="457200"/>
          </a:xfrm>
          <a:prstGeom prst="rect">
            <a:avLst/>
          </a:prstGeom>
          <a:noFill/>
          <a:ln w="9525">
            <a:noFill/>
            <a:miter lim="800000"/>
          </a:ln>
          <a:effectLst/>
        </p:spPr>
        <p:txBody>
          <a:bodyPr vert="horz" wrap="square" lIns="92075" tIns="46038" rIns="92075" bIns="46038" numCol="1" anchor="ctr" anchorCtr="0" compatLnSpc="1"/>
          <a:lstStyle>
            <a:lvl1pPr algn="ctr" eaLnBrk="1" fontAlgn="auto" hangingPunct="1">
              <a:spcBef>
                <a:spcPts val="0"/>
              </a:spcBef>
              <a:spcAft>
                <a:spcPts val="0"/>
              </a:spcAft>
              <a:defRPr sz="1400">
                <a:latin typeface="+mj-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j-lt"/>
              <a:ea typeface="+mn-ea"/>
              <a:cs typeface="+mn-cs"/>
            </a:endParaRPr>
          </a:p>
        </p:txBody>
      </p:sp>
      <p:sp>
        <p:nvSpPr>
          <p:cNvPr id="61451" name="Rectangle 11"/>
          <p:cNvSpPr>
            <a:spLocks noGrp="1" noChangeArrowheads="1"/>
          </p:cNvSpPr>
          <p:nvPr>
            <p:ph type="sldNum" sz="quarter" idx="4"/>
          </p:nvPr>
        </p:nvSpPr>
        <p:spPr bwMode="auto">
          <a:xfrm>
            <a:off x="7237413" y="6399213"/>
            <a:ext cx="1905000" cy="457200"/>
          </a:xfrm>
          <a:prstGeom prst="rect">
            <a:avLst/>
          </a:prstGeom>
          <a:noFill/>
          <a:ln w="9525">
            <a:noFill/>
            <a:miter lim="800000"/>
          </a:ln>
          <a:effectLst/>
        </p:spPr>
        <p:txBody>
          <a:bodyPr vert="horz" wrap="none" lIns="92075" tIns="46038" rIns="92075" bIns="46038" numCol="1" anchor="ctr" anchorCtr="0" compatLnSpc="1"/>
          <a:lstStyle>
            <a:lvl1pPr algn="r">
              <a:defRPr sz="1400">
                <a:latin typeface="Times New Roman" panose="02020603050405020304" pitchFamily="18" charset="0"/>
              </a:defRPr>
            </a:lvl1pPr>
          </a:lstStyle>
          <a:p>
            <a:pPr lvl="0" eaLnBrk="1" hangingPunct="1">
              <a:buNone/>
            </a:pPr>
            <a:fld id="{9A0DB2DC-4C9A-4742-B13C-FB6460FD3503}" type="slidenum">
              <a:rPr lang="en-US" altLang="en-US" dirty="0"/>
            </a:fld>
            <a:endParaRPr lang="en-US"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anose="02020603050405020304" pitchFamily="18" charset="0"/>
        </a:defRPr>
      </a:lvl2pPr>
      <a:lvl3pPr algn="l" rtl="0" eaLnBrk="0" fontAlgn="base" hangingPunct="0">
        <a:spcBef>
          <a:spcPct val="0"/>
        </a:spcBef>
        <a:spcAft>
          <a:spcPct val="0"/>
        </a:spcAft>
        <a:defRPr sz="4400">
          <a:solidFill>
            <a:schemeClr val="tx2"/>
          </a:solidFill>
          <a:latin typeface="Times New Roman" panose="02020603050405020304" pitchFamily="18" charset="0"/>
        </a:defRPr>
      </a:lvl3pPr>
      <a:lvl4pPr algn="l" rtl="0" eaLnBrk="0" fontAlgn="base" hangingPunct="0">
        <a:spcBef>
          <a:spcPct val="0"/>
        </a:spcBef>
        <a:spcAft>
          <a:spcPct val="0"/>
        </a:spcAft>
        <a:defRPr sz="4400">
          <a:solidFill>
            <a:schemeClr val="tx2"/>
          </a:solidFill>
          <a:latin typeface="Times New Roman" panose="02020603050405020304" pitchFamily="18" charset="0"/>
        </a:defRPr>
      </a:lvl4pPr>
      <a:lvl5pPr algn="l" rtl="0" eaLnBrk="0" fontAlgn="base" hangingPunct="0">
        <a:spcBef>
          <a:spcPct val="0"/>
        </a:spcBef>
        <a:spcAft>
          <a:spcPct val="0"/>
        </a:spcAft>
        <a:defRPr sz="4400">
          <a:solidFill>
            <a:schemeClr val="tx2"/>
          </a:solidFill>
          <a:latin typeface="Times New Roman" panose="02020603050405020304" pitchFamily="18" charset="0"/>
        </a:defRPr>
      </a:lvl5pPr>
      <a:lvl6pPr marL="457200" algn="l" rtl="0" eaLnBrk="1" fontAlgn="base" hangingPunct="1">
        <a:spcBef>
          <a:spcPct val="0"/>
        </a:spcBef>
        <a:spcAft>
          <a:spcPct val="0"/>
        </a:spcAft>
        <a:defRPr sz="4400">
          <a:solidFill>
            <a:schemeClr val="tx2"/>
          </a:solidFill>
          <a:latin typeface="Times New Roman" panose="02020603050405020304" pitchFamily="18" charset="0"/>
        </a:defRPr>
      </a:lvl6pPr>
      <a:lvl7pPr marL="914400" algn="l" rtl="0" eaLnBrk="1" fontAlgn="base" hangingPunct="1">
        <a:spcBef>
          <a:spcPct val="0"/>
        </a:spcBef>
        <a:spcAft>
          <a:spcPct val="0"/>
        </a:spcAft>
        <a:defRPr sz="4400">
          <a:solidFill>
            <a:schemeClr val="tx2"/>
          </a:solidFill>
          <a:latin typeface="Times New Roman" panose="02020603050405020304" pitchFamily="18" charset="0"/>
        </a:defRPr>
      </a:lvl7pPr>
      <a:lvl8pPr marL="1371600" algn="l" rtl="0" eaLnBrk="1" fontAlgn="base" hangingPunct="1">
        <a:spcBef>
          <a:spcPct val="0"/>
        </a:spcBef>
        <a:spcAft>
          <a:spcPct val="0"/>
        </a:spcAft>
        <a:defRPr sz="4400">
          <a:solidFill>
            <a:schemeClr val="tx2"/>
          </a:solidFill>
          <a:latin typeface="Times New Roman" panose="02020603050405020304" pitchFamily="18" charset="0"/>
        </a:defRPr>
      </a:lvl8pPr>
      <a:lvl9pPr marL="1828800" algn="l"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
        <p:nvSpPr>
          <p:cNvPr id="614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en-US" altLang="en-US" dirty="0"/>
              <a:t>Click to edit Master title style</a:t>
            </a:r>
            <a:endParaRPr lang="en-US" altLang="en-US" dirty="0"/>
          </a:p>
        </p:txBody>
      </p:sp>
      <p:sp>
        <p:nvSpPr>
          <p:cNvPr id="6147" name="Rectangle 3"/>
          <p:cNvSpPr>
            <a:spLocks noGrp="1"/>
          </p:cNvSpPr>
          <p:nvPr>
            <p:ph type="body" idx="1"/>
          </p:nvPr>
        </p:nvSpPr>
        <p:spPr>
          <a:xfrm>
            <a:off x="457200" y="1600200"/>
            <a:ext cx="8229600" cy="4525963"/>
          </a:xfrm>
          <a:prstGeom prst="rect">
            <a:avLst/>
          </a:prstGeom>
          <a:noFill/>
          <a:ln w="9525">
            <a:noFill/>
          </a:ln>
        </p:spPr>
        <p:txBody>
          <a:bodyPr/>
          <a:p>
            <a:pPr lvl="0"/>
            <a:r>
              <a:rPr lang="en-US" altLang="en-US" dirty="0"/>
              <a:t>Click to 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125956"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eaLnBrk="1" fontAlgn="auto" hangingPunct="1">
              <a:spcBef>
                <a:spcPts val="0"/>
              </a:spcBef>
              <a:spcAft>
                <a:spcPts val="0"/>
              </a:spcAft>
              <a:defRPr sz="14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125957"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eaLnBrk="1" fontAlgn="auto" hangingPunct="1">
              <a:spcBef>
                <a:spcPts val="0"/>
              </a:spcBef>
              <a:spcAft>
                <a:spcPts val="0"/>
              </a:spcAft>
              <a:defRPr sz="1400">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125958"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en-US" altLang="en-US" dirty="0">
                <a:latin typeface="Arial" panose="020B0604020202020204" pitchFamily="34" charset="0"/>
              </a:rPr>
            </a:fld>
            <a:endParaRPr lang="en-US"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1847"/>
            </a:gs>
            <a:gs pos="100000">
              <a:schemeClr val="bg1"/>
            </a:gs>
          </a:gsLst>
          <a:lin ang="5400000" scaled="1"/>
          <a:tileRect/>
        </a:gradFill>
        <a:effectLst/>
      </p:bgPr>
    </p:bg>
    <p:spTree>
      <p:nvGrpSpPr>
        <p:cNvPr id="1" name=""/>
        <p:cNvGrpSpPr/>
        <p:nvPr/>
      </p:nvGrpSpPr>
      <p:grpSpPr/>
      <p:grpSp>
        <p:nvGrpSpPr>
          <p:cNvPr id="7170" name="Group 2"/>
          <p:cNvGrpSpPr/>
          <p:nvPr/>
        </p:nvGrpSpPr>
        <p:grpSpPr>
          <a:xfrm>
            <a:off x="0" y="0"/>
            <a:ext cx="9144000" cy="6858000"/>
            <a:chOff x="0" y="0"/>
            <a:chExt cx="5760" cy="4320"/>
          </a:xfrm>
        </p:grpSpPr>
        <p:sp>
          <p:nvSpPr>
            <p:cNvPr id="7193" name="Freeform 3"/>
            <p:cNvSpPr/>
            <p:nvPr/>
          </p:nvSpPr>
          <p:spPr>
            <a:xfrm>
              <a:off x="0" y="3072"/>
              <a:ext cx="5760" cy="1248"/>
            </a:xfrm>
            <a:custGeom>
              <a:avLst/>
              <a:gdLst/>
              <a:ahLst/>
              <a:cxnLst>
                <a:cxn ang="0">
                  <a:pos x="1290" y="1"/>
                </a:cxn>
                <a:cxn ang="0">
                  <a:pos x="0" y="1"/>
                </a:cxn>
                <a:cxn ang="0">
                  <a:pos x="0" y="0"/>
                </a:cxn>
                <a:cxn ang="0">
                  <a:pos x="1290" y="0"/>
                </a:cxn>
                <a:cxn ang="0">
                  <a:pos x="1290" y="1"/>
                </a:cxn>
                <a:cxn ang="0">
                  <a:pos x="1290" y="1"/>
                </a:cxn>
              </a:cxnLst>
              <a:pathLst>
                <a:path w="6027" h="2296">
                  <a:moveTo>
                    <a:pt x="6027" y="2296"/>
                  </a:moveTo>
                  <a:lnTo>
                    <a:pt x="0" y="2296"/>
                  </a:lnTo>
                  <a:lnTo>
                    <a:pt x="0" y="0"/>
                  </a:lnTo>
                  <a:lnTo>
                    <a:pt x="6027" y="0"/>
                  </a:lnTo>
                  <a:lnTo>
                    <a:pt x="6027" y="2296"/>
                  </a:lnTo>
                  <a:close/>
                </a:path>
              </a:pathLst>
            </a:custGeom>
            <a:gradFill rotWithShape="0">
              <a:gsLst>
                <a:gs pos="0">
                  <a:schemeClr val="bg1">
                    <a:alpha val="100000"/>
                  </a:schemeClr>
                </a:gs>
                <a:gs pos="100000">
                  <a:schemeClr val="accent2">
                    <a:alpha val="100000"/>
                  </a:schemeClr>
                </a:gs>
              </a:gsLst>
              <a:lin ang="5400000" scaled="1"/>
              <a:tileRect/>
            </a:gradFill>
            <a:ln w="9525">
              <a:noFill/>
            </a:ln>
          </p:spPr>
          <p:txBody>
            <a:bodyPr/>
            <a:p>
              <a:endParaRPr lang="en-US"/>
            </a:p>
          </p:txBody>
        </p:sp>
        <p:sp>
          <p:nvSpPr>
            <p:cNvPr id="147460" name="Freeform 4"/>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7171" name="Freeform 5"/>
          <p:cNvSpPr/>
          <p:nvPr/>
        </p:nvSpPr>
        <p:spPr>
          <a:xfrm>
            <a:off x="6248400" y="6262688"/>
            <a:ext cx="2895600" cy="609600"/>
          </a:xfrm>
          <a:custGeom>
            <a:avLst/>
            <a:gdLst/>
            <a:ahLst/>
            <a:cxnLst>
              <a:cxn ang="0">
                <a:pos x="2147483647" y="2147483647"/>
              </a:cxn>
              <a:cxn ang="0">
                <a:pos x="0" y="2147483647"/>
              </a:cxn>
              <a:cxn ang="0">
                <a:pos x="0" y="0"/>
              </a:cxn>
              <a:cxn ang="0">
                <a:pos x="2147483647" y="0"/>
              </a:cxn>
              <a:cxn ang="0">
                <a:pos x="2147483647" y="2147483647"/>
              </a:cxn>
              <a:cxn ang="0">
                <a:pos x="2147483647" y="2147483647"/>
              </a:cxn>
            </a:cxnLst>
            <a:pathLst>
              <a:path w="5748" h="246">
                <a:moveTo>
                  <a:pt x="5748" y="246"/>
                </a:moveTo>
                <a:lnTo>
                  <a:pt x="0" y="246"/>
                </a:lnTo>
                <a:lnTo>
                  <a:pt x="0" y="0"/>
                </a:lnTo>
                <a:lnTo>
                  <a:pt x="5748" y="0"/>
                </a:lnTo>
                <a:lnTo>
                  <a:pt x="5748" y="246"/>
                </a:lnTo>
                <a:close/>
              </a:path>
            </a:pathLst>
          </a:custGeom>
          <a:gradFill rotWithShape="0">
            <a:gsLst>
              <a:gs pos="0">
                <a:schemeClr val="bg1">
                  <a:alpha val="100000"/>
                </a:schemeClr>
              </a:gs>
              <a:gs pos="100000">
                <a:schemeClr val="hlink">
                  <a:alpha val="100000"/>
                </a:schemeClr>
              </a:gs>
            </a:gsLst>
            <a:lin ang="18900000" scaled="1"/>
            <a:tileRect/>
          </a:gradFill>
          <a:ln w="9525">
            <a:noFill/>
          </a:ln>
        </p:spPr>
        <p:txBody>
          <a:bodyPr/>
          <a:p>
            <a:endParaRPr lang="en-US"/>
          </a:p>
        </p:txBody>
      </p:sp>
      <p:grpSp>
        <p:nvGrpSpPr>
          <p:cNvPr id="7172" name="Group 6"/>
          <p:cNvGrpSpPr/>
          <p:nvPr/>
        </p:nvGrpSpPr>
        <p:grpSpPr>
          <a:xfrm>
            <a:off x="0" y="6019800"/>
            <a:ext cx="7848600" cy="857250"/>
            <a:chOff x="0" y="3792"/>
            <a:chExt cx="4944" cy="540"/>
          </a:xfrm>
        </p:grpSpPr>
        <p:sp>
          <p:nvSpPr>
            <p:cNvPr id="147463" name="Freeform 7"/>
            <p:cNvSpPr/>
            <p:nvPr/>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nvGrpSpPr>
            <p:cNvPr id="7186" name="Group 8"/>
            <p:cNvGrpSpPr/>
            <p:nvPr userDrawn="1"/>
          </p:nvGrpSpPr>
          <p:grpSpPr>
            <a:xfrm>
              <a:off x="2486" y="3792"/>
              <a:ext cx="2458" cy="540"/>
              <a:chOff x="2486" y="3792"/>
              <a:chExt cx="2458" cy="540"/>
            </a:xfrm>
          </p:grpSpPr>
          <p:sp>
            <p:nvSpPr>
              <p:cNvPr id="7188" name="Freeform 9"/>
              <p:cNvSpPr/>
              <p:nvPr userDrawn="1"/>
            </p:nvSpPr>
            <p:spPr>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alpha val="100000"/>
                </a:schemeClr>
              </a:solidFill>
              <a:ln w="9525">
                <a:noFill/>
              </a:ln>
            </p:spPr>
            <p:txBody>
              <a:bodyPr/>
              <a:p>
                <a:endParaRPr lang="en-US"/>
              </a:p>
            </p:txBody>
          </p:sp>
          <p:sp>
            <p:nvSpPr>
              <p:cNvPr id="7189" name="Freeform 10"/>
              <p:cNvSpPr/>
              <p:nvPr userDrawn="1"/>
            </p:nvSpPr>
            <p:spPr>
              <a:xfrm>
                <a:off x="2677" y="3792"/>
                <a:ext cx="186" cy="395"/>
              </a:xfrm>
              <a:custGeom>
                <a:avLst/>
                <a:gdLst/>
                <a:ahLst/>
                <a:cxnLst>
                  <a:cxn ang="0">
                    <a:pos x="36" y="0"/>
                  </a:cxn>
                  <a:cxn ang="0">
                    <a:pos x="54" y="809"/>
                  </a:cxn>
                  <a:cxn ang="0">
                    <a:pos x="24" y="1389"/>
                  </a:cxn>
                  <a:cxn ang="0">
                    <a:pos x="18" y="3007"/>
                  </a:cxn>
                  <a:cxn ang="0">
                    <a:pos x="42" y="5220"/>
                  </a:cxn>
                  <a:cxn ang="0">
                    <a:pos x="48" y="7391"/>
                  </a:cxn>
                  <a:cxn ang="0">
                    <a:pos x="0" y="16152"/>
                  </a:cxn>
                  <a:cxn ang="0">
                    <a:pos x="54" y="10682"/>
                  </a:cxn>
                  <a:cxn ang="0">
                    <a:pos x="84" y="9860"/>
                  </a:cxn>
                  <a:cxn ang="0">
                    <a:pos x="126" y="5785"/>
                  </a:cxn>
                  <a:cxn ang="0">
                    <a:pos x="144" y="5473"/>
                  </a:cxn>
                  <a:cxn ang="0">
                    <a:pos x="144" y="4129"/>
                  </a:cxn>
                  <a:cxn ang="0">
                    <a:pos x="186" y="3007"/>
                  </a:cxn>
                  <a:cxn ang="0">
                    <a:pos x="162" y="2727"/>
                  </a:cxn>
                  <a:cxn ang="0">
                    <a:pos x="36" y="0"/>
                  </a:cxn>
                  <a:cxn ang="0">
                    <a:pos x="36" y="0"/>
                  </a:cxn>
                </a:cxnLst>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alpha val="100000"/>
                </a:schemeClr>
              </a:solidFill>
              <a:ln w="9525">
                <a:noFill/>
              </a:ln>
            </p:spPr>
            <p:txBody>
              <a:bodyPr/>
              <a:p>
                <a:endParaRPr lang="en-US"/>
              </a:p>
            </p:txBody>
          </p:sp>
          <p:sp>
            <p:nvSpPr>
              <p:cNvPr id="7190" name="Freeform 11"/>
              <p:cNvSpPr/>
              <p:nvPr userDrawn="1"/>
            </p:nvSpPr>
            <p:spPr>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alpha val="100000"/>
                </a:schemeClr>
              </a:solidFill>
              <a:ln w="9525">
                <a:noFill/>
              </a:ln>
            </p:spPr>
            <p:txBody>
              <a:bodyPr/>
              <a:p>
                <a:endParaRPr lang="en-US"/>
              </a:p>
            </p:txBody>
          </p:sp>
          <p:sp>
            <p:nvSpPr>
              <p:cNvPr id="7191" name="Freeform 12"/>
              <p:cNvSpPr/>
              <p:nvPr userDrawn="1"/>
            </p:nvSpPr>
            <p:spPr>
              <a:xfrm>
                <a:off x="3628" y="3866"/>
                <a:ext cx="155" cy="74"/>
              </a:xfrm>
              <a:custGeom>
                <a:avLst/>
                <a:gdLst/>
                <a:ahLst/>
                <a:cxnLst>
                  <a:cxn ang="0">
                    <a:pos x="114" y="0"/>
                  </a:cxn>
                  <a:cxn ang="0">
                    <a:pos x="0" y="0"/>
                  </a:cxn>
                  <a:cxn ang="0">
                    <a:pos x="0" y="0"/>
                  </a:cxn>
                  <a:cxn ang="0">
                    <a:pos x="6" y="299"/>
                  </a:cxn>
                  <a:cxn ang="0">
                    <a:pos x="6" y="863"/>
                  </a:cxn>
                  <a:cxn ang="0">
                    <a:pos x="0" y="1182"/>
                  </a:cxn>
                  <a:cxn ang="0">
                    <a:pos x="78" y="2897"/>
                  </a:cxn>
                  <a:cxn ang="0">
                    <a:pos x="96" y="2039"/>
                  </a:cxn>
                  <a:cxn ang="0">
                    <a:pos x="155" y="3222"/>
                  </a:cxn>
                  <a:cxn ang="0">
                    <a:pos x="126" y="1182"/>
                  </a:cxn>
                  <a:cxn ang="0">
                    <a:pos x="149" y="0"/>
                  </a:cxn>
                  <a:cxn ang="0">
                    <a:pos x="114" y="0"/>
                  </a:cxn>
                  <a:cxn ang="0">
                    <a:pos x="114" y="0"/>
                  </a:cxn>
                </a:cxnLst>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alpha val="100000"/>
                </a:schemeClr>
              </a:solidFill>
              <a:ln w="9525">
                <a:noFill/>
              </a:ln>
            </p:spPr>
            <p:txBody>
              <a:bodyPr/>
              <a:p>
                <a:endParaRPr lang="en-US"/>
              </a:p>
            </p:txBody>
          </p:sp>
          <p:sp>
            <p:nvSpPr>
              <p:cNvPr id="7192" name="Freeform 13"/>
              <p:cNvSpPr/>
              <p:nvPr userDrawn="1"/>
            </p:nvSpPr>
            <p:spPr>
              <a:xfrm>
                <a:off x="2486" y="3859"/>
                <a:ext cx="42" cy="81"/>
              </a:xfrm>
              <a:custGeom>
                <a:avLst/>
                <a:gdLst/>
                <a:ahLst/>
                <a:cxnLst>
                  <a:cxn ang="0">
                    <a:pos x="6" y="2007"/>
                  </a:cxn>
                  <a:cxn ang="0">
                    <a:pos x="0" y="1041"/>
                  </a:cxn>
                  <a:cxn ang="0">
                    <a:pos x="12" y="361"/>
                  </a:cxn>
                  <a:cxn ang="0">
                    <a:pos x="0" y="361"/>
                  </a:cxn>
                  <a:cxn ang="0">
                    <a:pos x="12" y="361"/>
                  </a:cxn>
                  <a:cxn ang="0">
                    <a:pos x="24" y="361"/>
                  </a:cxn>
                  <a:cxn ang="0">
                    <a:pos x="36" y="361"/>
                  </a:cxn>
                  <a:cxn ang="0">
                    <a:pos x="42" y="0"/>
                  </a:cxn>
                  <a:cxn ang="0">
                    <a:pos x="30" y="1041"/>
                  </a:cxn>
                  <a:cxn ang="0">
                    <a:pos x="42" y="2676"/>
                  </a:cxn>
                  <a:cxn ang="0">
                    <a:pos x="12" y="3922"/>
                  </a:cxn>
                  <a:cxn ang="0">
                    <a:pos x="6" y="2007"/>
                  </a:cxn>
                  <a:cxn ang="0">
                    <a:pos x="6" y="2007"/>
                  </a:cxn>
                </a:cxnLst>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alpha val="100000"/>
                </a:schemeClr>
              </a:solidFill>
              <a:ln w="9525">
                <a:noFill/>
              </a:ln>
            </p:spPr>
            <p:txBody>
              <a:bodyPr/>
              <a:p>
                <a:endParaRPr lang="en-US"/>
              </a:p>
            </p:txBody>
          </p:sp>
        </p:grpSp>
        <p:sp>
          <p:nvSpPr>
            <p:cNvPr id="147470" name="Freeform 14"/>
            <p:cNvSpPr/>
            <p:nvPr/>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7173" name="Group 15"/>
          <p:cNvGrpSpPr/>
          <p:nvPr/>
        </p:nvGrpSpPr>
        <p:grpSpPr>
          <a:xfrm>
            <a:off x="627063" y="6021388"/>
            <a:ext cx="5684837" cy="849312"/>
            <a:chOff x="395" y="3793"/>
            <a:chExt cx="3581" cy="535"/>
          </a:xfrm>
        </p:grpSpPr>
        <p:sp>
          <p:nvSpPr>
            <p:cNvPr id="7179" name="Freeform 16"/>
            <p:cNvSpPr/>
            <p:nvPr/>
          </p:nvSpPr>
          <p:spPr>
            <a:xfrm>
              <a:off x="1196" y="3793"/>
              <a:ext cx="365" cy="291"/>
            </a:xfrm>
            <a:custGeom>
              <a:avLst/>
              <a:gdLst/>
              <a:ahLst/>
              <a:cxnLst>
                <a:cxn ang="0">
                  <a:pos x="24" y="24"/>
                </a:cxn>
                <a:cxn ang="0">
                  <a:pos x="0" y="94"/>
                </a:cxn>
                <a:cxn ang="0">
                  <a:pos x="66" y="176"/>
                </a:cxn>
                <a:cxn ang="0">
                  <a:pos x="143" y="292"/>
                </a:cxn>
                <a:cxn ang="0">
                  <a:pos x="191" y="268"/>
                </a:cxn>
                <a:cxn ang="0">
                  <a:pos x="341" y="458"/>
                </a:cxn>
                <a:cxn ang="0">
                  <a:pos x="305" y="280"/>
                </a:cxn>
                <a:cxn ang="0">
                  <a:pos x="365" y="210"/>
                </a:cxn>
                <a:cxn ang="0">
                  <a:pos x="359" y="201"/>
                </a:cxn>
                <a:cxn ang="0">
                  <a:pos x="335" y="183"/>
                </a:cxn>
                <a:cxn ang="0">
                  <a:pos x="299" y="140"/>
                </a:cxn>
                <a:cxn ang="0">
                  <a:pos x="257" y="106"/>
                </a:cxn>
                <a:cxn ang="0">
                  <a:pos x="215" y="88"/>
                </a:cxn>
                <a:cxn ang="0">
                  <a:pos x="173" y="70"/>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alpha val="100000"/>
              </a:schemeClr>
            </a:solidFill>
            <a:ln w="9525">
              <a:noFill/>
            </a:ln>
          </p:spPr>
          <p:txBody>
            <a:bodyPr/>
            <a:p>
              <a:endParaRPr lang="en-US"/>
            </a:p>
          </p:txBody>
        </p:sp>
        <p:sp>
          <p:nvSpPr>
            <p:cNvPr id="7180" name="Freeform 17"/>
            <p:cNvSpPr/>
            <p:nvPr/>
          </p:nvSpPr>
          <p:spPr>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alpha val="100000"/>
              </a:schemeClr>
            </a:solidFill>
            <a:ln w="9525">
              <a:noFill/>
            </a:ln>
          </p:spPr>
          <p:txBody>
            <a:bodyPr/>
            <a:p>
              <a:endParaRPr lang="en-US"/>
            </a:p>
          </p:txBody>
        </p:sp>
        <p:sp>
          <p:nvSpPr>
            <p:cNvPr id="7181" name="Freeform 18"/>
            <p:cNvSpPr/>
            <p:nvPr/>
          </p:nvSpPr>
          <p:spPr>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64"/>
                </a:cxn>
                <a:cxn ang="0">
                  <a:pos x="65" y="76"/>
                </a:cxn>
                <a:cxn ang="0">
                  <a:pos x="71" y="88"/>
                </a:cxn>
                <a:cxn ang="0">
                  <a:pos x="71" y="98"/>
                </a:cxn>
                <a:cxn ang="0">
                  <a:pos x="59" y="88"/>
                </a:cxn>
                <a:cxn ang="0">
                  <a:pos x="47" y="76"/>
                </a:cxn>
                <a:cxn ang="0">
                  <a:pos x="23" y="64"/>
                </a:cxn>
                <a:cxn ang="0">
                  <a:pos x="23" y="70"/>
                </a:cxn>
                <a:cxn ang="0">
                  <a:pos x="18" y="76"/>
                </a:cxn>
                <a:cxn ang="0">
                  <a:pos x="12" y="82"/>
                </a:cxn>
                <a:cxn ang="0">
                  <a:pos x="6" y="82"/>
                </a:cxn>
                <a:cxn ang="0">
                  <a:pos x="6" y="82"/>
                </a:cxn>
                <a:cxn ang="0">
                  <a:pos x="6" y="70"/>
                </a:cxn>
                <a:cxn ang="0">
                  <a:pos x="0" y="18"/>
                </a:cxn>
                <a:cxn ang="0">
                  <a:pos x="0" y="18"/>
                </a:cxn>
              </a:cxnLst>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alpha val="100000"/>
              </a:schemeClr>
            </a:solidFill>
            <a:ln w="9525">
              <a:noFill/>
            </a:ln>
          </p:spPr>
          <p:txBody>
            <a:bodyPr/>
            <a:p>
              <a:endParaRPr lang="en-US"/>
            </a:p>
          </p:txBody>
        </p:sp>
        <p:sp>
          <p:nvSpPr>
            <p:cNvPr id="7182" name="Freeform 19"/>
            <p:cNvSpPr/>
            <p:nvPr/>
          </p:nvSpPr>
          <p:spPr>
            <a:xfrm>
              <a:off x="855" y="3842"/>
              <a:ext cx="161" cy="164"/>
            </a:xfrm>
            <a:custGeom>
              <a:avLst/>
              <a:gdLst/>
              <a:ahLst/>
              <a:cxnLst>
                <a:cxn ang="0">
                  <a:pos x="30" y="0"/>
                </a:cxn>
                <a:cxn ang="0">
                  <a:pos x="48" y="6"/>
                </a:cxn>
                <a:cxn ang="0">
                  <a:pos x="72" y="6"/>
                </a:cxn>
                <a:cxn ang="0">
                  <a:pos x="114" y="12"/>
                </a:cxn>
                <a:cxn ang="0">
                  <a:pos x="96" y="88"/>
                </a:cxn>
                <a:cxn ang="0">
                  <a:pos x="96" y="94"/>
                </a:cxn>
                <a:cxn ang="0">
                  <a:pos x="102" y="106"/>
                </a:cxn>
                <a:cxn ang="0">
                  <a:pos x="108" y="118"/>
                </a:cxn>
                <a:cxn ang="0">
                  <a:pos x="120" y="138"/>
                </a:cxn>
                <a:cxn ang="0">
                  <a:pos x="143" y="174"/>
                </a:cxn>
                <a:cxn ang="0">
                  <a:pos x="155" y="207"/>
                </a:cxn>
                <a:cxn ang="0">
                  <a:pos x="161" y="234"/>
                </a:cxn>
                <a:cxn ang="0">
                  <a:pos x="161" y="243"/>
                </a:cxn>
                <a:cxn ang="0">
                  <a:pos x="96" y="150"/>
                </a:cxn>
                <a:cxn ang="0">
                  <a:pos x="30" y="88"/>
                </a:cxn>
                <a:cxn ang="0">
                  <a:pos x="0" y="0"/>
                </a:cxn>
                <a:cxn ang="0">
                  <a:pos x="30" y="0"/>
                </a:cxn>
                <a:cxn ang="0">
                  <a:pos x="30" y="0"/>
                </a:cxn>
              </a:cxnLst>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alpha val="100000"/>
              </a:schemeClr>
            </a:solidFill>
            <a:ln w="9525">
              <a:noFill/>
            </a:ln>
          </p:spPr>
          <p:txBody>
            <a:bodyPr/>
            <a:p>
              <a:endParaRPr lang="en-US"/>
            </a:p>
          </p:txBody>
        </p:sp>
        <p:sp>
          <p:nvSpPr>
            <p:cNvPr id="7183" name="Freeform 20"/>
            <p:cNvSpPr/>
            <p:nvPr/>
          </p:nvSpPr>
          <p:spPr>
            <a:xfrm>
              <a:off x="706" y="3854"/>
              <a:ext cx="59" cy="61"/>
            </a:xfrm>
            <a:custGeom>
              <a:avLst/>
              <a:gdLst/>
              <a:ahLst/>
              <a:cxnLst>
                <a:cxn ang="0">
                  <a:pos x="59" y="6"/>
                </a:cxn>
                <a:cxn ang="0">
                  <a:pos x="41" y="64"/>
                </a:cxn>
                <a:cxn ang="0">
                  <a:pos x="41" y="70"/>
                </a:cxn>
                <a:cxn ang="0">
                  <a:pos x="47" y="76"/>
                </a:cxn>
                <a:cxn ang="0">
                  <a:pos x="53" y="88"/>
                </a:cxn>
                <a:cxn ang="0">
                  <a:pos x="53" y="98"/>
                </a:cxn>
                <a:cxn ang="0">
                  <a:pos x="47" y="88"/>
                </a:cxn>
                <a:cxn ang="0">
                  <a:pos x="35" y="82"/>
                </a:cxn>
                <a:cxn ang="0">
                  <a:pos x="23" y="70"/>
                </a:cxn>
                <a:cxn ang="0">
                  <a:pos x="17" y="64"/>
                </a:cxn>
                <a:cxn ang="0">
                  <a:pos x="0" y="0"/>
                </a:cxn>
                <a:cxn ang="0">
                  <a:pos x="59" y="6"/>
                </a:cxn>
                <a:cxn ang="0">
                  <a:pos x="59" y="6"/>
                </a:cxn>
              </a:cxnLst>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alpha val="100000"/>
              </a:schemeClr>
            </a:solidFill>
            <a:ln w="9525">
              <a:noFill/>
            </a:ln>
          </p:spPr>
          <p:txBody>
            <a:bodyPr/>
            <a:p>
              <a:endParaRPr lang="en-US"/>
            </a:p>
          </p:txBody>
        </p:sp>
        <p:sp>
          <p:nvSpPr>
            <p:cNvPr id="7184" name="Freeform 21"/>
            <p:cNvSpPr/>
            <p:nvPr/>
          </p:nvSpPr>
          <p:spPr>
            <a:xfrm>
              <a:off x="395" y="3811"/>
              <a:ext cx="245" cy="207"/>
            </a:xfrm>
            <a:custGeom>
              <a:avLst/>
              <a:gdLst/>
              <a:ahLst/>
              <a:cxnLst>
                <a:cxn ang="0">
                  <a:pos x="233" y="70"/>
                </a:cxn>
                <a:cxn ang="0">
                  <a:pos x="245" y="76"/>
                </a:cxn>
                <a:cxn ang="0">
                  <a:pos x="209" y="134"/>
                </a:cxn>
                <a:cxn ang="0">
                  <a:pos x="143" y="215"/>
                </a:cxn>
                <a:cxn ang="0">
                  <a:pos x="167" y="255"/>
                </a:cxn>
                <a:cxn ang="0">
                  <a:pos x="179" y="333"/>
                </a:cxn>
                <a:cxn ang="0">
                  <a:pos x="77" y="215"/>
                </a:cxn>
                <a:cxn ang="0">
                  <a:pos x="47" y="134"/>
                </a:cxn>
                <a:cxn ang="0">
                  <a:pos x="89" y="100"/>
                </a:cxn>
                <a:cxn ang="0">
                  <a:pos x="59" y="70"/>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70"/>
                </a:cxn>
                <a:cxn ang="0">
                  <a:pos x="233" y="70"/>
                </a:cxn>
              </a:cxnLst>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alpha val="100000"/>
              </a:schemeClr>
            </a:solidFill>
            <a:ln w="9525">
              <a:noFill/>
            </a:ln>
          </p:spPr>
          <p:txBody>
            <a:bodyPr/>
            <a:p>
              <a:endParaRPr lang="en-US"/>
            </a:p>
          </p:txBody>
        </p:sp>
      </p:grpSp>
      <p:sp>
        <p:nvSpPr>
          <p:cNvPr id="147478" name="Rectangle 22"/>
          <p:cNvSpPr>
            <a:spLocks noGrp="1" noChangeArrowheads="1"/>
          </p:cNvSpPr>
          <p:nvPr>
            <p:ph type="title"/>
          </p:nvPr>
        </p:nvSpPr>
        <p:spPr bwMode="auto">
          <a:xfrm>
            <a:off x="457200" y="228600"/>
            <a:ext cx="8229600" cy="1143000"/>
          </a:xfrm>
          <a:prstGeom prst="rect">
            <a:avLst/>
          </a:prstGeom>
          <a:noFill/>
          <a:ln w="9525">
            <a:noFill/>
            <a:miter lim="800000"/>
          </a:ln>
          <a:effectLst/>
        </p:spPr>
        <p:txBody>
          <a:bodyPr vert="horz" wrap="square" lIns="91440" tIns="45720" rIns="91440" bIns="45720" numCol="1" anchor="ctr" anchorCtr="0" compatLnSpc="1"/>
          <a:lstStyle/>
          <a:p>
            <a:pPr lvl="0"/>
            <a:r>
              <a:rPr lang="en-US"/>
              <a:t>Click to edit Master title style</a:t>
            </a:r>
            <a:endParaRPr lang="en-US"/>
          </a:p>
        </p:txBody>
      </p:sp>
      <p:sp>
        <p:nvSpPr>
          <p:cNvPr id="7175" name="Rectangle 23"/>
          <p:cNvSpPr>
            <a:spLocks noGrp="1"/>
          </p:cNvSpPr>
          <p:nvPr>
            <p:ph type="body" idx="1"/>
          </p:nvPr>
        </p:nvSpPr>
        <p:spPr>
          <a:xfrm>
            <a:off x="457200" y="1600200"/>
            <a:ext cx="8229600" cy="4495800"/>
          </a:xfrm>
          <a:prstGeom prst="rect">
            <a:avLst/>
          </a:prstGeom>
          <a:noFill/>
          <a:ln w="9525">
            <a:noFill/>
          </a:ln>
        </p:spPr>
        <p:txBody>
          <a:bodyPr/>
          <a:p>
            <a:pPr lvl="0"/>
            <a:r>
              <a:rPr lang="en-US" altLang="en-US" dirty="0"/>
              <a:t>Click to 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147480" name="Rectangle 24"/>
          <p:cNvSpPr>
            <a:spLocks noGrp="1" noChangeArrowheads="1"/>
          </p:cNvSpPr>
          <p:nvPr>
            <p:ph type="dt" sz="half" idx="2"/>
          </p:nvPr>
        </p:nvSpPr>
        <p:spPr bwMode="auto">
          <a:xfrm>
            <a:off x="457200" y="6248400"/>
            <a:ext cx="2133600" cy="457200"/>
          </a:xfrm>
          <a:prstGeom prst="rect">
            <a:avLst/>
          </a:prstGeom>
          <a:noFill/>
          <a:ln w="9525">
            <a:noFill/>
            <a:miter lim="800000"/>
          </a:ln>
          <a:effectLst/>
        </p:spPr>
        <p:txBody>
          <a:bodyPr vert="horz" wrap="square" lIns="91440" tIns="45720" rIns="91440" bIns="45720" numCol="1" anchor="b" anchorCtr="0" compatLnSpc="1"/>
          <a:lstStyle>
            <a:lvl1pPr eaLnBrk="1" fontAlgn="auto" hangingPunct="1">
              <a:spcBef>
                <a:spcPts val="0"/>
              </a:spcBef>
              <a:spcAft>
                <a:spcPts val="0"/>
              </a:spcAft>
              <a:defRPr sz="1200">
                <a:effectLst>
                  <a:outerShdw blurRad="38100" dist="38100" dir="2700000" algn="tl">
                    <a:srgbClr val="000000"/>
                  </a:outerShdw>
                </a:effectLst>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147481" name="Rectangle 25"/>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b" anchorCtr="0" compatLnSpc="1"/>
          <a:lstStyle>
            <a:lvl1pPr algn="ctr" eaLnBrk="1" fontAlgn="auto" hangingPunct="1">
              <a:spcBef>
                <a:spcPts val="0"/>
              </a:spcBef>
              <a:spcAft>
                <a:spcPts val="0"/>
              </a:spcAft>
              <a:defRPr sz="1200">
                <a:effectLst>
                  <a:outerShdw blurRad="38100" dist="38100" dir="2700000" algn="tl">
                    <a:srgbClr val="000000"/>
                  </a:outerShdw>
                </a:effectLst>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147482" name="Rectangle 26"/>
          <p:cNvSpPr>
            <a:spLocks noGrp="1" noChangeArrowheads="1"/>
          </p:cNvSpPr>
          <p:nvPr>
            <p:ph type="sldNum" sz="quarter" idx="4"/>
          </p:nvPr>
        </p:nvSpPr>
        <p:spPr bwMode="auto">
          <a:xfrm>
            <a:off x="6553200" y="6248400"/>
            <a:ext cx="2133600" cy="457200"/>
          </a:xfrm>
          <a:prstGeom prst="rect">
            <a:avLst/>
          </a:prstGeom>
          <a:noFill/>
          <a:ln w="9525">
            <a:noFill/>
            <a:miter lim="800000"/>
          </a:ln>
          <a:effectLst/>
        </p:spPr>
        <p:txBody>
          <a:bodyPr vert="horz" wrap="square" lIns="91440" tIns="45720" rIns="91440" bIns="45720" numCol="1" anchor="b" anchorCtr="0" compatLnSpc="1"/>
          <a:lstStyle>
            <a:lvl1pPr algn="r">
              <a:defRPr sz="1200"/>
            </a:lvl1pPr>
          </a:lstStyle>
          <a:p>
            <a:pPr lvl="0" eaLnBrk="1" hangingPunct="1">
              <a:buNone/>
            </a:pPr>
            <a:fld id="{9A0DB2DC-4C9A-4742-B13C-FB6460FD3503}" type="slidenum">
              <a:rPr lang="en-US" altLang="en-US" dirty="0">
                <a:effectLst>
                  <a:outerShdw blurRad="38100" dist="38100" dir="2700000">
                    <a:srgbClr val="C0C0C0"/>
                  </a:outerShdw>
                </a:effectLst>
                <a:latin typeface="Arial" panose="020B0604020202020204" pitchFamily="34" charset="0"/>
              </a:rPr>
            </a:fld>
            <a:endParaRPr lang="en-US" altLang="en-US" dirty="0">
              <a:effectLst>
                <a:outerShdw blurRad="38100" dist="38100" dir="2700000">
                  <a:srgbClr val="C0C0C0"/>
                </a:outerShdw>
              </a:effectLst>
              <a:latin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14.png"/><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16.png"/><Relationship Id="rId1"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21.png"/><Relationship Id="rId1"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30.png"/><Relationship Id="rId1"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35.png"/><Relationship Id="rId1"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37.png"/><Relationship Id="rId1"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image" Target="../media/image39.png"/><Relationship Id="rId1"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image" Target="../media/image41.png"/><Relationship Id="rId1" Type="http://schemas.openxmlformats.org/officeDocument/2006/relationships/image" Target="../media/image40.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28.xml"/><Relationship Id="rId4" Type="http://schemas.openxmlformats.org/officeDocument/2006/relationships/image" Target="../media/image45.jpe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97155" y="41275"/>
            <a:ext cx="9023350" cy="2030730"/>
          </a:xfrm>
        </p:spPr>
        <p:txBody>
          <a:bodyPr vert="horz" wrap="square" lIns="91440" tIns="45720" rIns="91440" bIns="45720"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br>
              <a:rPr lang="en-US" altLang="id-ID" sz="2800" i="1" noProof="0">
                <a:ln>
                  <a:noFill/>
                </a:ln>
                <a:uLnTx/>
                <a:uFillTx/>
                <a:latin typeface="Aharoni" pitchFamily="2" charset="-79"/>
                <a:cs typeface="Aharoni" pitchFamily="2" charset="-79"/>
                <a:sym typeface="+mn-ea"/>
              </a:rPr>
            </a:br>
            <a:r>
              <a:rPr lang="en-US" altLang="id-ID" sz="3200" i="1" noProof="0">
                <a:ln>
                  <a:noFill/>
                </a:ln>
                <a:solidFill>
                  <a:schemeClr val="tx2">
                    <a:lumMod val="10000"/>
                  </a:schemeClr>
                </a:solidFill>
                <a:uLnTx/>
                <a:uFillTx/>
                <a:latin typeface="Aharoni" pitchFamily="2" charset="-79"/>
                <a:cs typeface="Aharoni" pitchFamily="2" charset="-79"/>
                <a:sym typeface="+mn-ea"/>
              </a:rPr>
              <a:t>MATERI PENGENALAN KEHIDUPAN  KAMPUS MAHASISWA BARU  </a:t>
            </a:r>
            <a:br>
              <a:rPr lang="en-US" altLang="id-ID" sz="3200" i="1" noProof="0">
                <a:ln>
                  <a:noFill/>
                </a:ln>
                <a:solidFill>
                  <a:schemeClr val="tx2">
                    <a:lumMod val="10000"/>
                  </a:schemeClr>
                </a:solidFill>
                <a:uLnTx/>
                <a:uFillTx/>
                <a:latin typeface="Aharoni" pitchFamily="2" charset="-79"/>
                <a:cs typeface="Aharoni" pitchFamily="2" charset="-79"/>
                <a:sym typeface="+mn-ea"/>
              </a:rPr>
            </a:br>
            <a:r>
              <a:rPr lang="en-US" altLang="id-ID" sz="3200" i="1" noProof="0">
                <a:ln>
                  <a:noFill/>
                </a:ln>
                <a:solidFill>
                  <a:schemeClr val="tx2">
                    <a:lumMod val="10000"/>
                  </a:schemeClr>
                </a:solidFill>
                <a:uLnTx/>
                <a:uFillTx/>
                <a:latin typeface="Aharoni" pitchFamily="2" charset="-79"/>
                <a:cs typeface="Aharoni" pitchFamily="2" charset="-79"/>
                <a:sym typeface="+mn-ea"/>
              </a:rPr>
              <a:t>(PKKMB) UNIVERSITAS ALMUSLIM 2025</a:t>
            </a:r>
            <a:br>
              <a:rPr kumimoji="0" lang="en-US" altLang="id-ID" sz="2000" b="1" i="1" u="none" strike="noStrike" kern="0" cap="none" spc="0" normalizeH="0" baseline="0" noProof="0">
                <a:ln>
                  <a:noFill/>
                </a:ln>
                <a:solidFill>
                  <a:schemeClr val="tx2"/>
                </a:solidFill>
                <a:effectLst>
                  <a:outerShdw blurRad="38100" dist="38100" dir="2700000" algn="tl">
                    <a:srgbClr val="000000"/>
                  </a:outerShdw>
                </a:effectLst>
                <a:uLnTx/>
                <a:uFillTx/>
                <a:latin typeface="Aharoni" pitchFamily="2" charset="-79"/>
                <a:ea typeface="+mj-ea"/>
                <a:cs typeface="Aharoni" pitchFamily="2" charset="-79"/>
              </a:rPr>
            </a:br>
            <a:endParaRPr kumimoji="0" lang="id-ID" sz="2000" b="1"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14339" name="Picture 4"/>
          <p:cNvPicPr>
            <a:picLocks noGrp="1" noChangeAspect="1"/>
          </p:cNvPicPr>
          <p:nvPr>
            <p:ph sz="half" idx="1"/>
          </p:nvPr>
        </p:nvPicPr>
        <p:blipFill>
          <a:blip r:embed="rId1"/>
          <a:srcRect/>
          <a:stretch>
            <a:fillRect/>
          </a:stretch>
        </p:blipFill>
        <p:spPr>
          <a:xfrm>
            <a:off x="1801495" y="3399790"/>
            <a:ext cx="2000250" cy="1200150"/>
          </a:xfrm>
        </p:spPr>
      </p:pic>
      <p:sp>
        <p:nvSpPr>
          <p:cNvPr id="4" name="Oval 3"/>
          <p:cNvSpPr/>
          <p:nvPr/>
        </p:nvSpPr>
        <p:spPr>
          <a:xfrm>
            <a:off x="1487805" y="2071370"/>
            <a:ext cx="7605395" cy="4047490"/>
          </a:xfrm>
          <a:prstGeom prst="ellipse">
            <a:avLst/>
          </a:prstGeom>
          <a:solidFill>
            <a:schemeClr val="bg1">
              <a:lumMod val="60000"/>
              <a:lumOff val="40000"/>
            </a:schemeClr>
          </a:solidFill>
          <a:ln>
            <a:solidFill>
              <a:schemeClr val="accent1">
                <a:lumMod val="20000"/>
                <a:lumOff val="80000"/>
              </a:schemeClr>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id-ID" sz="2000" b="1" i="1"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endParaRPr kumimoji="0" lang="id-ID" sz="2000" b="1" i="0"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id-ID" sz="3200" b="1" i="0" u="none" strike="noStrike" kern="1200" cap="none" spc="0" normalizeH="0" baseline="0" noProof="0" dirty="0">
                <a:ln>
                  <a:noFill/>
                </a:ln>
                <a:solidFill>
                  <a:schemeClr val="bg2"/>
                </a:solidFill>
                <a:effectLst/>
                <a:uLnTx/>
                <a:uFillTx/>
                <a:latin typeface="+mn-lt"/>
                <a:ea typeface="+mn-ea"/>
                <a:cs typeface="+mn-cs"/>
              </a:rPr>
              <a:t>“KEKERASAN SEKSUAL PADA PEREMPUAN”</a:t>
            </a:r>
            <a:endParaRPr kumimoji="0" lang="id-ID" sz="3200" b="1" i="0" u="none" strike="noStrike" kern="1200" cap="none" spc="0" normalizeH="0" baseline="0" noProof="0" dirty="0">
              <a:ln>
                <a:noFill/>
              </a:ln>
              <a:solidFill>
                <a:schemeClr val="bg2"/>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id-ID" sz="3200" b="1" i="0" u="none" strike="noStrike" kern="1200" cap="none" spc="0" normalizeH="0" baseline="0" noProof="0" dirty="0">
                <a:ln>
                  <a:noFill/>
                </a:ln>
                <a:solidFill>
                  <a:schemeClr val="lt1"/>
                </a:solidFill>
                <a:effectLst/>
                <a:uLnTx/>
                <a:uFillTx/>
                <a:latin typeface="+mn-lt"/>
                <a:ea typeface="+mn-ea"/>
                <a:cs typeface="+mn-cs"/>
              </a:rPr>
              <a:t>Dr. Zahriyanti, S.Pd.I, MA</a:t>
            </a:r>
            <a:br>
              <a:rPr kumimoji="0" lang="id-ID" sz="2400" b="1" i="0" u="none" strike="noStrike" kern="1200" cap="none" spc="0" normalizeH="0" baseline="0" noProof="0" dirty="0">
                <a:ln>
                  <a:noFill/>
                </a:ln>
                <a:solidFill>
                  <a:schemeClr val="lt1"/>
                </a:solidFill>
                <a:effectLst/>
                <a:uLnTx/>
                <a:uFillTx/>
                <a:latin typeface="+mn-lt"/>
                <a:ea typeface="+mn-ea"/>
                <a:cs typeface="+mn-cs"/>
              </a:rPr>
            </a:br>
            <a:r>
              <a:rPr kumimoji="0" lang="en-US" altLang="id-ID" sz="2000" b="1" i="0" u="none" strike="noStrike" kern="1200" cap="none" spc="0" normalizeH="0" baseline="0" noProof="0" dirty="0">
                <a:ln>
                  <a:noFill/>
                </a:ln>
                <a:solidFill>
                  <a:schemeClr val="lt1"/>
                </a:solidFill>
                <a:effectLst/>
                <a:uLnTx/>
                <a:uFillTx/>
                <a:latin typeface="+mn-lt"/>
                <a:ea typeface="+mn-ea"/>
                <a:cs typeface="+mn-cs"/>
              </a:rPr>
              <a:t>Dosen Pendidikan Agama Islam /Ketua POKJA Anti Korupsi, Ketua TIM POKJA Pelaksana Anti Korupsi, Anti Perundungan dan Anti kekerasan Seksual </a:t>
            </a:r>
            <a:endParaRPr kumimoji="0" lang="en-US" altLang="id-ID" sz="2000" b="1" i="0"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lang="en-US" altLang="id-ID" sz="2000" b="1" i="1" noProof="0" dirty="0">
                <a:ln>
                  <a:noFill/>
                </a:ln>
                <a:effectLst/>
                <a:uLnTx/>
                <a:uFillTx/>
                <a:sym typeface="+mn-ea"/>
              </a:rPr>
              <a:t>Universitas </a:t>
            </a:r>
            <a:r>
              <a:rPr lang="id-ID" sz="2000" b="1" i="1" noProof="0" dirty="0">
                <a:ln>
                  <a:noFill/>
                </a:ln>
                <a:effectLst/>
                <a:uLnTx/>
                <a:uFillTx/>
                <a:sym typeface="+mn-ea"/>
              </a:rPr>
              <a:t>Almuslim</a:t>
            </a:r>
            <a:br>
              <a:rPr kumimoji="0" lang="id-ID" sz="2800" b="1" i="0" u="none" strike="noStrike" kern="1200" cap="none" spc="0" normalizeH="0" baseline="0" noProof="0" dirty="0">
                <a:ln>
                  <a:noFill/>
                </a:ln>
                <a:solidFill>
                  <a:schemeClr val="lt1"/>
                </a:solidFill>
                <a:effectLst/>
                <a:uLnTx/>
                <a:uFillTx/>
                <a:latin typeface="+mn-lt"/>
                <a:ea typeface="+mn-ea"/>
                <a:cs typeface="+mn-cs"/>
              </a:rPr>
            </a:br>
            <a:endParaRPr kumimoji="0" lang="id-ID" sz="2800" b="1" i="0" u="none" strike="noStrike" kern="1200" cap="none" spc="0" normalizeH="0" baseline="0" noProof="0" dirty="0">
              <a:ln>
                <a:noFill/>
              </a:ln>
              <a:solidFill>
                <a:schemeClr val="lt1"/>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endParaRPr kumimoji="0" lang="id-ID" sz="2800" b="1" i="0" u="none" strike="noStrike" kern="1200" cap="none" spc="0" normalizeH="0" baseline="0" noProof="0" dirty="0">
              <a:ln>
                <a:noFill/>
              </a:ln>
              <a:solidFill>
                <a:schemeClr val="lt1"/>
              </a:solidFill>
              <a:effectLst/>
              <a:uLnTx/>
              <a:uFillTx/>
              <a:latin typeface="+mn-lt"/>
              <a:ea typeface="+mn-ea"/>
              <a:cs typeface="+mn-cs"/>
            </a:endParaRPr>
          </a:p>
        </p:txBody>
      </p:sp>
      <p:pic>
        <p:nvPicPr>
          <p:cNvPr id="3" name="Picture 1" descr="C:\Users\DELL\Downloads\WhatsApp Image 2022-07-16 at 18.58.17.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152400" y="2012315"/>
            <a:ext cx="2595245" cy="3773805"/>
          </a:xfrm>
          <a:prstGeom prst="rect">
            <a:avLst/>
          </a:prstGeom>
          <a:noFill/>
          <a:ln>
            <a:noFill/>
          </a:ln>
        </p:spPr>
      </p:pic>
      <p:pic>
        <p:nvPicPr>
          <p:cNvPr id="5" name="Content Placeholder 4"/>
          <p:cNvPicPr>
            <a:picLocks noChangeAspect="1"/>
          </p:cNvPicPr>
          <p:nvPr>
            <p:ph sz="half" idx="2"/>
          </p:nvPr>
        </p:nvPicPr>
        <p:blipFill>
          <a:blip r:embed="rId3"/>
          <a:stretch>
            <a:fillRect/>
          </a:stretch>
        </p:blipFill>
        <p:spPr>
          <a:xfrm>
            <a:off x="635" y="5136515"/>
            <a:ext cx="9010015" cy="17214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10" name="Content Placeholder 9"/>
          <p:cNvPicPr>
            <a:picLocks noChangeAspect="1"/>
          </p:cNvPicPr>
          <p:nvPr>
            <p:ph sz="half" idx="1"/>
          </p:nvPr>
        </p:nvPicPr>
        <p:blipFill>
          <a:blip r:embed="rId1"/>
          <a:stretch>
            <a:fillRect/>
          </a:stretch>
        </p:blipFill>
        <p:spPr>
          <a:xfrm>
            <a:off x="190500" y="71120"/>
            <a:ext cx="8733155" cy="2470785"/>
          </a:xfrm>
          <a:prstGeom prst="rect">
            <a:avLst/>
          </a:prstGeom>
        </p:spPr>
      </p:pic>
      <p:sp>
        <p:nvSpPr>
          <p:cNvPr id="7" name="Oval 6"/>
          <p:cNvSpPr/>
          <p:nvPr/>
        </p:nvSpPr>
        <p:spPr>
          <a:xfrm>
            <a:off x="190500" y="2249805"/>
            <a:ext cx="8887460" cy="4509770"/>
          </a:xfrm>
          <a:prstGeom prst="ellipse">
            <a:avLst/>
          </a:prstGeom>
          <a:solidFill>
            <a:schemeClr val="bg1">
              <a:lumMod val="20000"/>
              <a:lumOff val="80000"/>
            </a:schemeClr>
          </a:solidFill>
          <a:ln>
            <a:solidFill>
              <a:schemeClr val="accent1">
                <a:lumMod val="20000"/>
                <a:lumOff val="80000"/>
              </a:schemeClr>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id-ID" sz="1600" b="1" i="0" u="none" strike="noStrike" kern="1200" cap="none" spc="0" normalizeH="0" baseline="0" noProof="0" dirty="0">
                <a:ln>
                  <a:noFill/>
                </a:ln>
                <a:solidFill>
                  <a:schemeClr val="bg2"/>
                </a:solidFill>
                <a:effectLst/>
                <a:uLnTx/>
                <a:uFillTx/>
                <a:latin typeface="+mn-lt"/>
                <a:ea typeface="+mn-ea"/>
                <a:cs typeface="+mn-cs"/>
              </a:rPr>
              <a:t>Pengalaman Terkait Kekerasan Seksual dan </a:t>
            </a:r>
            <a:r>
              <a:rPr kumimoji="0" lang="en-US" altLang="id-ID" sz="1600" b="1" i="1" u="none" strike="noStrike" kern="1200" cap="none" spc="0" normalizeH="0" baseline="0" noProof="0" dirty="0">
                <a:ln>
                  <a:noFill/>
                </a:ln>
                <a:solidFill>
                  <a:schemeClr val="bg2"/>
                </a:solidFill>
                <a:effectLst/>
                <a:uLnTx/>
                <a:uFillTx/>
                <a:latin typeface="+mn-lt"/>
                <a:ea typeface="+mn-ea"/>
                <a:cs typeface="+mn-cs"/>
              </a:rPr>
              <a:t>Bullying</a:t>
            </a:r>
            <a:r>
              <a:rPr kumimoji="0" lang="en-US" altLang="id-ID" sz="1600" b="1" i="0" u="none" strike="noStrike" kern="1200" cap="none" spc="0" normalizeH="0" baseline="0" noProof="0" dirty="0">
                <a:ln>
                  <a:noFill/>
                </a:ln>
                <a:solidFill>
                  <a:schemeClr val="bg2"/>
                </a:solidFill>
                <a:effectLst/>
                <a:uLnTx/>
                <a:uFillTx/>
                <a:latin typeface="+mn-lt"/>
                <a:ea typeface="+mn-ea"/>
                <a:cs typeface="+mn-cs"/>
              </a:rPr>
              <a:t>:</a:t>
            </a:r>
            <a:endParaRPr kumimoji="0" lang="en-US" altLang="id-ID" sz="1600" b="1" i="0" u="none" strike="noStrike" kern="1200" cap="none" spc="0" normalizeH="0" baseline="0" noProof="0" dirty="0">
              <a:ln>
                <a:noFill/>
              </a:ln>
              <a:solidFill>
                <a:schemeClr val="bg2"/>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endParaRPr kumimoji="0" lang="en-US" altLang="id-ID" sz="1600" b="1" i="0" u="none" strike="noStrike" kern="1200" cap="none" spc="0" normalizeH="0" baseline="0" noProof="0" dirty="0">
              <a:ln>
                <a:noFill/>
              </a:ln>
              <a:solidFill>
                <a:schemeClr val="bg2"/>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id-ID" sz="1600" b="1" i="0" u="none" strike="noStrike" kern="1200" cap="none" spc="0" normalizeH="0" baseline="0" noProof="0" dirty="0">
                <a:ln>
                  <a:noFill/>
                </a:ln>
                <a:solidFill>
                  <a:schemeClr val="bg2"/>
                </a:solidFill>
                <a:effectLst/>
                <a:uLnTx/>
                <a:uFillTx/>
                <a:latin typeface="+mn-lt"/>
                <a:ea typeface="+mn-ea"/>
                <a:cs typeface="+mn-cs"/>
              </a:rPr>
              <a:t>1. Mengikuti dan Lulus </a:t>
            </a:r>
            <a:r>
              <a:rPr kumimoji="0" lang="en-US" altLang="id-ID" sz="1600" b="1" i="1" u="none" strike="noStrike" kern="1200" cap="none" spc="0" normalizeH="0" baseline="0" noProof="0" dirty="0">
                <a:ln>
                  <a:noFill/>
                </a:ln>
                <a:solidFill>
                  <a:schemeClr val="bg2"/>
                </a:solidFill>
                <a:effectLst/>
                <a:uLnTx/>
                <a:uFillTx/>
                <a:latin typeface="+mn-lt"/>
                <a:ea typeface="+mn-ea"/>
                <a:cs typeface="+mn-cs"/>
              </a:rPr>
              <a:t>Learning Management System</a:t>
            </a:r>
            <a:r>
              <a:rPr kumimoji="0" lang="en-US" altLang="id-ID" sz="1600" b="1" i="0" u="none" strike="noStrike" kern="1200" cap="none" spc="0" normalizeH="0" baseline="0" noProof="0" dirty="0">
                <a:ln>
                  <a:noFill/>
                </a:ln>
                <a:solidFill>
                  <a:schemeClr val="bg2"/>
                </a:solidFill>
                <a:effectLst/>
                <a:uLnTx/>
                <a:uFillTx/>
                <a:latin typeface="+mn-lt"/>
                <a:ea typeface="+mn-ea"/>
                <a:cs typeface="+mn-cs"/>
              </a:rPr>
              <a:t> (LMS) Kemendikbud Terkait Modul PPKS</a:t>
            </a:r>
            <a:endParaRPr kumimoji="0" lang="en-US" altLang="id-ID" sz="1600" b="1" i="0" u="none" strike="noStrike" kern="1200" cap="none" spc="0" normalizeH="0" baseline="0" noProof="0" dirty="0">
              <a:ln>
                <a:noFill/>
              </a:ln>
              <a:solidFill>
                <a:schemeClr val="bg2"/>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id-ID" sz="1600" b="1" i="0" u="none" strike="noStrike" kern="1200" cap="none" spc="0" normalizeH="0" baseline="0" noProof="0" dirty="0">
                <a:ln>
                  <a:noFill/>
                </a:ln>
                <a:solidFill>
                  <a:schemeClr val="bg2"/>
                </a:solidFill>
                <a:effectLst/>
                <a:uLnTx/>
                <a:uFillTx/>
                <a:latin typeface="+mn-lt"/>
                <a:ea typeface="+mn-ea"/>
                <a:cs typeface="+mn-cs"/>
              </a:rPr>
              <a:t>2. Disertasi: Strategi Pencegahan dan Penanggulangan Tindakan </a:t>
            </a:r>
            <a:r>
              <a:rPr kumimoji="0" lang="en-US" altLang="id-ID" sz="1600" b="1" i="1" u="none" strike="noStrike" kern="1200" cap="none" spc="0" normalizeH="0" baseline="0" noProof="0" dirty="0">
                <a:ln>
                  <a:noFill/>
                </a:ln>
                <a:solidFill>
                  <a:schemeClr val="bg2"/>
                </a:solidFill>
                <a:effectLst/>
                <a:uLnTx/>
                <a:uFillTx/>
                <a:latin typeface="+mn-lt"/>
                <a:ea typeface="+mn-ea"/>
                <a:cs typeface="+mn-cs"/>
              </a:rPr>
              <a:t>Bullying </a:t>
            </a:r>
            <a:r>
              <a:rPr kumimoji="0" lang="en-US" altLang="id-ID" sz="1600" b="1" i="0" u="none" strike="noStrike" kern="1200" cap="none" spc="0" normalizeH="0" baseline="0" noProof="0" dirty="0">
                <a:ln>
                  <a:noFill/>
                </a:ln>
                <a:solidFill>
                  <a:schemeClr val="bg2"/>
                </a:solidFill>
                <a:effectLst/>
                <a:uLnTx/>
                <a:uFillTx/>
                <a:latin typeface="+mn-lt"/>
                <a:ea typeface="+mn-ea"/>
                <a:cs typeface="+mn-cs"/>
              </a:rPr>
              <a:t>Menurut Perspektif Pendidikan Islam; Suatu Penelitian pada SMA Negeri di Kabupaten Bireuen </a:t>
            </a:r>
            <a:endParaRPr kumimoji="0" lang="en-US" altLang="id-ID" sz="1600" b="1" i="0" u="none" strike="noStrike" kern="1200" cap="none" spc="0" normalizeH="0" baseline="0" noProof="0" dirty="0">
              <a:ln>
                <a:noFill/>
              </a:ln>
              <a:solidFill>
                <a:schemeClr val="bg2"/>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id-ID" sz="1600" b="1" i="0" u="none" strike="noStrike" kern="1200" cap="none" spc="0" normalizeH="0" baseline="0" noProof="0" dirty="0">
                <a:ln>
                  <a:noFill/>
                </a:ln>
                <a:solidFill>
                  <a:schemeClr val="bg2"/>
                </a:solidFill>
                <a:effectLst/>
                <a:uLnTx/>
                <a:uFillTx/>
                <a:latin typeface="+mn-lt"/>
                <a:ea typeface="+mn-ea"/>
                <a:cs typeface="+mn-cs"/>
              </a:rPr>
              <a:t>2.  Ketua TP PKK Bidang PAAR (Pola Asuh Anak dan Remaja) Desa Cot Seurani, Kecamatan Muara Batu, Kabupaten Aceh Utara</a:t>
            </a:r>
            <a:endParaRPr kumimoji="0" lang="en-US" altLang="id-ID" sz="1600" b="1" i="0" u="none" strike="noStrike" kern="1200" cap="none" spc="0" normalizeH="0" baseline="0" noProof="0" dirty="0">
              <a:ln>
                <a:noFill/>
              </a:ln>
              <a:solidFill>
                <a:schemeClr val="bg2"/>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id-ID" sz="1600" b="1" i="0" u="none" strike="noStrike" kern="1200" cap="none" spc="0" normalizeH="0" baseline="0" noProof="0" dirty="0">
                <a:ln>
                  <a:noFill/>
                </a:ln>
                <a:solidFill>
                  <a:schemeClr val="bg2"/>
                </a:solidFill>
                <a:effectLst/>
                <a:uLnTx/>
                <a:uFillTx/>
                <a:latin typeface="+mn-lt"/>
                <a:ea typeface="+mn-ea"/>
                <a:cs typeface="+mn-cs"/>
              </a:rPr>
              <a:t>3. Juara Terbaik </a:t>
            </a:r>
            <a:r>
              <a:rPr lang="en-US" altLang="id-ID" sz="1600" b="1" noProof="0" dirty="0">
                <a:ln>
                  <a:noFill/>
                </a:ln>
                <a:solidFill>
                  <a:schemeClr val="bg2"/>
                </a:solidFill>
                <a:effectLst/>
                <a:uLnTx/>
                <a:uFillTx/>
                <a:sym typeface="+mn-ea"/>
              </a:rPr>
              <a:t>Karya Ilmiah </a:t>
            </a:r>
            <a:r>
              <a:rPr kumimoji="0" lang="en-US" altLang="id-ID" sz="1600" b="1" i="0" u="none" strike="noStrike" kern="1200" cap="none" spc="0" normalizeH="0" baseline="0" noProof="0" dirty="0">
                <a:ln>
                  <a:noFill/>
                </a:ln>
                <a:solidFill>
                  <a:schemeClr val="bg2"/>
                </a:solidFill>
                <a:effectLst/>
                <a:uLnTx/>
                <a:uFillTx/>
                <a:latin typeface="+mn-lt"/>
                <a:ea typeface="+mn-ea"/>
                <a:cs typeface="+mn-cs"/>
              </a:rPr>
              <a:t>Tingkat Kabupaten dengan Judul Pola Asuh Bina Keluarga Sebagai Bentuk Cinta Kasih Untuk Langkah Pencegahan serta Penanggulangan Problematika Remaja Desa Cot Seurani</a:t>
            </a:r>
            <a:endParaRPr kumimoji="0" lang="en-US" altLang="id-ID" sz="1600" b="1" i="0" u="none" strike="noStrike" kern="1200" cap="none" spc="0" normalizeH="0" baseline="0" noProof="0" dirty="0">
              <a:ln>
                <a:noFill/>
              </a:ln>
              <a:solidFill>
                <a:schemeClr val="bg2"/>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id-ID" sz="1600" b="1" i="0" u="none" strike="noStrike" kern="1200" cap="none" spc="0" normalizeH="0" baseline="0" noProof="0" dirty="0">
                <a:ln>
                  <a:noFill/>
                </a:ln>
                <a:solidFill>
                  <a:schemeClr val="bg2"/>
                </a:solidFill>
                <a:effectLst/>
                <a:uLnTx/>
                <a:uFillTx/>
                <a:latin typeface="+mn-lt"/>
                <a:ea typeface="+mn-ea"/>
                <a:cs typeface="+mn-cs"/>
              </a:rPr>
              <a:t>4. Konsep Gender dalam Perspektif Agama Islam</a:t>
            </a:r>
            <a:endParaRPr kumimoji="0" lang="en-US" altLang="id-ID" sz="1600" b="1" i="0" u="none" strike="noStrike" kern="1200" cap="none" spc="0" normalizeH="0" baseline="0" noProof="0" dirty="0">
              <a:ln>
                <a:noFill/>
              </a:ln>
              <a:solidFill>
                <a:schemeClr val="bg2"/>
              </a:solidFill>
              <a:effectLst/>
              <a:uLnTx/>
              <a:uFillTx/>
              <a:latin typeface="+mn-lt"/>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endParaRPr kumimoji="0" lang="en-US" altLang="id-ID" sz="1600" b="1" i="0" u="none" strike="noStrike" kern="1200" cap="none" spc="0" normalizeH="0" baseline="0" noProof="0" dirty="0">
              <a:ln>
                <a:noFill/>
              </a:ln>
              <a:solidFill>
                <a:schemeClr val="bg2"/>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Title 11"/>
          <p:cNvSpPr>
            <a:spLocks noGrp="1"/>
          </p:cNvSpPr>
          <p:nvPr>
            <p:ph type="title"/>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a:off x="838200" y="3093720"/>
            <a:ext cx="3927475" cy="1812290"/>
          </a:xfrm>
          <a:prstGeom prst="rect">
            <a:avLst/>
          </a:prstGeom>
        </p:spPr>
      </p:pic>
      <p:pic>
        <p:nvPicPr>
          <p:cNvPr id="9" name="Picture 8"/>
          <p:cNvPicPr>
            <a:picLocks noChangeAspect="1"/>
          </p:cNvPicPr>
          <p:nvPr/>
        </p:nvPicPr>
        <p:blipFill>
          <a:blip r:embed="rId2"/>
          <a:stretch>
            <a:fillRect/>
          </a:stretch>
        </p:blipFill>
        <p:spPr>
          <a:xfrm>
            <a:off x="313690" y="76200"/>
            <a:ext cx="8636000" cy="2836545"/>
          </a:xfrm>
          <a:prstGeom prst="rect">
            <a:avLst/>
          </a:prstGeom>
        </p:spPr>
      </p:pic>
      <p:pic>
        <p:nvPicPr>
          <p:cNvPr id="14" name="Content Placeholder 13"/>
          <p:cNvPicPr>
            <a:picLocks noChangeAspect="1"/>
          </p:cNvPicPr>
          <p:nvPr>
            <p:ph sz="half" idx="2"/>
          </p:nvPr>
        </p:nvPicPr>
        <p:blipFill>
          <a:blip r:embed="rId3"/>
          <a:stretch>
            <a:fillRect/>
          </a:stretch>
        </p:blipFill>
        <p:spPr>
          <a:xfrm>
            <a:off x="314325" y="2895600"/>
            <a:ext cx="8636000" cy="3810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a:t>DALIL TENTANG ZINA</a:t>
            </a:r>
            <a:br>
              <a:rPr lang="en-US"/>
            </a:br>
            <a:endParaRPr lang="en-US"/>
          </a:p>
        </p:txBody>
      </p:sp>
      <p:pic>
        <p:nvPicPr>
          <p:cNvPr id="5" name="Content Placeholder 4"/>
          <p:cNvPicPr>
            <a:picLocks noChangeAspect="1"/>
          </p:cNvPicPr>
          <p:nvPr>
            <p:ph sz="half" idx="1"/>
          </p:nvPr>
        </p:nvPicPr>
        <p:blipFill>
          <a:blip r:embed="rId1"/>
          <a:stretch>
            <a:fillRect/>
          </a:stretch>
        </p:blipFill>
        <p:spPr>
          <a:xfrm>
            <a:off x="193675" y="1828800"/>
            <a:ext cx="4133215" cy="4769485"/>
          </a:xfrm>
          <a:prstGeom prst="rect">
            <a:avLst/>
          </a:prstGeom>
        </p:spPr>
      </p:pic>
      <p:pic>
        <p:nvPicPr>
          <p:cNvPr id="10" name="Content Placeholder 9"/>
          <p:cNvPicPr>
            <a:picLocks noChangeAspect="1"/>
          </p:cNvPicPr>
          <p:nvPr>
            <p:ph sz="half" idx="2"/>
          </p:nvPr>
        </p:nvPicPr>
        <p:blipFill>
          <a:blip r:embed="rId2"/>
          <a:stretch>
            <a:fillRect/>
          </a:stretch>
        </p:blipFill>
        <p:spPr>
          <a:xfrm>
            <a:off x="4681220" y="1892935"/>
            <a:ext cx="4210050" cy="46526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path path="shape">
            <a:fillToRect l="50000" t="50000" r="50000" b="50000"/>
          </a:path>
          <a:tileRect/>
        </a:gradFill>
        <a:effectLst/>
      </p:bgPr>
    </p:bg>
    <p:spTree>
      <p:nvGrpSpPr>
        <p:cNvPr id="1" name=""/>
        <p:cNvGrpSpPr/>
        <p:nvPr/>
      </p:nvGrpSpPr>
      <p:grpSpPr/>
      <p:pic>
        <p:nvPicPr>
          <p:cNvPr id="2" name="Content Placeholder 1"/>
          <p:cNvPicPr>
            <a:picLocks noChangeAspect="1"/>
          </p:cNvPicPr>
          <p:nvPr>
            <p:ph sz="half" idx="2"/>
          </p:nvPr>
        </p:nvPicPr>
        <p:blipFill>
          <a:blip r:embed="rId1"/>
          <a:stretch>
            <a:fillRect/>
          </a:stretch>
        </p:blipFill>
        <p:spPr>
          <a:xfrm>
            <a:off x="290195" y="1686560"/>
            <a:ext cx="8105775" cy="4886325"/>
          </a:xfrm>
          <a:prstGeom prst="rect">
            <a:avLst/>
          </a:prstGeom>
        </p:spPr>
      </p:pic>
      <p:sp>
        <p:nvSpPr>
          <p:cNvPr id="5" name="Content Placeholder 4"/>
          <p:cNvSpPr>
            <a:spLocks noGrp="1"/>
          </p:cNvSpPr>
          <p:nvPr>
            <p:ph sz="half" idx="1"/>
          </p:nvPr>
        </p:nvSpPr>
        <p:spPr>
          <a:xfrm>
            <a:off x="303530" y="1656080"/>
            <a:ext cx="7825740" cy="4251325"/>
          </a:xfrm>
        </p:spPr>
        <p:txBody>
          <a:bodyPr/>
          <a:p>
            <a:pPr marL="0" indent="0">
              <a:buNone/>
            </a:pPr>
            <a:r>
              <a:rPr lang="en-US" sz="2400" b="1">
                <a:solidFill>
                  <a:schemeClr val="tx1"/>
                </a:solidFill>
              </a:rPr>
              <a:t>- Berbicara dengan sopan kepada orang lain</a:t>
            </a:r>
            <a:endParaRPr lang="en-US" sz="2400" b="1">
              <a:solidFill>
                <a:schemeClr val="tx1"/>
              </a:solidFill>
            </a:endParaRPr>
          </a:p>
          <a:p>
            <a:pPr marL="0" indent="0">
              <a:buNone/>
            </a:pPr>
            <a:r>
              <a:rPr lang="en-US" sz="2400" b="1">
                <a:solidFill>
                  <a:schemeClr val="tx1"/>
                </a:solidFill>
              </a:rPr>
              <a:t>- Tidak memotong pembicaraan orang lain. </a:t>
            </a:r>
            <a:endParaRPr lang="en-US" sz="2400" b="1">
              <a:solidFill>
                <a:schemeClr val="tx1"/>
              </a:solidFill>
            </a:endParaRPr>
          </a:p>
          <a:p>
            <a:pPr marL="0" indent="0">
              <a:buNone/>
            </a:pPr>
            <a:r>
              <a:rPr lang="en-US" sz="2400" b="1">
                <a:solidFill>
                  <a:schemeClr val="tx1"/>
                </a:solidFill>
              </a:rPr>
              <a:t>- Menghargai pendapat orang lain. </a:t>
            </a:r>
            <a:endParaRPr lang="en-US" sz="2400" b="1">
              <a:solidFill>
                <a:schemeClr val="tx1"/>
              </a:solidFill>
            </a:endParaRPr>
          </a:p>
          <a:p>
            <a:pPr marL="0" indent="0">
              <a:buNone/>
            </a:pPr>
            <a:r>
              <a:rPr lang="en-US" sz="2400" b="1">
                <a:solidFill>
                  <a:schemeClr val="tx1"/>
                </a:solidFill>
              </a:rPr>
              <a:t>- Memberi</a:t>
            </a:r>
            <a:endParaRPr lang="en-US" sz="2400" b="1">
              <a:solidFill>
                <a:schemeClr val="tx1"/>
              </a:solidFill>
            </a:endParaRPr>
          </a:p>
        </p:txBody>
      </p:sp>
      <p:pic>
        <p:nvPicPr>
          <p:cNvPr id="7" name="Picture 6"/>
          <p:cNvPicPr>
            <a:picLocks noChangeAspect="1"/>
          </p:cNvPicPr>
          <p:nvPr/>
        </p:nvPicPr>
        <p:blipFill>
          <a:blip r:embed="rId2"/>
          <a:stretch>
            <a:fillRect/>
          </a:stretch>
        </p:blipFill>
        <p:spPr>
          <a:xfrm>
            <a:off x="271145" y="1481455"/>
            <a:ext cx="8652510" cy="3571240"/>
          </a:xfrm>
          <a:prstGeom prst="rect">
            <a:avLst/>
          </a:prstGeom>
        </p:spPr>
      </p:pic>
      <p:sp>
        <p:nvSpPr>
          <p:cNvPr id="4" name="Rounded Rectangle 3"/>
          <p:cNvSpPr/>
          <p:nvPr/>
        </p:nvSpPr>
        <p:spPr>
          <a:xfrm>
            <a:off x="290195" y="546735"/>
            <a:ext cx="8498840" cy="5705475"/>
          </a:xfrm>
          <a:prstGeom prst="roundRect">
            <a:avLst/>
          </a:prstGeom>
          <a:solidFill>
            <a:schemeClr val="tx1">
              <a:lumMod val="9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400" b="1" i="1" u="sng">
                <a:solidFill>
                  <a:schemeClr val="bg2"/>
                </a:solidFill>
              </a:rPr>
              <a:t>DASAR HUKUM</a:t>
            </a:r>
            <a:endParaRPr lang="en-US" altLang="en-US" sz="2400" b="1" i="1" u="sng">
              <a:solidFill>
                <a:schemeClr val="bg2"/>
              </a:solidFill>
            </a:endParaRPr>
          </a:p>
          <a:p>
            <a:pPr algn="ctr"/>
            <a:endParaRPr lang="en-US" altLang="en-US" sz="2400" b="1" i="1" u="sng">
              <a:solidFill>
                <a:schemeClr val="bg2"/>
              </a:solidFill>
            </a:endParaRPr>
          </a:p>
          <a:p>
            <a:pPr algn="ctr"/>
            <a:r>
              <a:rPr lang="en-US" altLang="en-US" sz="2400" b="1">
                <a:solidFill>
                  <a:schemeClr val="bg2"/>
                </a:solidFill>
              </a:rPr>
              <a:t>Permendikbudristek Nomor 55 Tahun 2024 memperluas cakupan penanganan kekerasan di perguruan tinggi menjadi enam kategori, termasuk fisik, psikis, perundungan, kekerasan seksual, diskriminasi, dan intoleransi, serta kebijakan yang mengandung kekerasan, dengan mewajibkan pembentukan Satgas PPKPT yang terdiri dari minimal tujuh anggota (tujuh orang atau tiga bagi perguruan tinggi dengan sumber daya terbatas) untuk mencegah dan menangani kekerasan di lingkungan kampus. </a:t>
            </a:r>
            <a:endParaRPr lang="en-US" altLang="en-US" sz="2400" b="1">
              <a:solidFill>
                <a:schemeClr val="bg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nvPr>
        </p:nvSpPr>
        <p:spPr/>
        <p:txBody>
          <a:bodyPr/>
          <a:p>
            <a:endParaRPr lang="en-US">
              <a:solidFill>
                <a:schemeClr val="bg2"/>
              </a:solidFill>
            </a:endParaRPr>
          </a:p>
        </p:txBody>
      </p:sp>
      <p:sp>
        <p:nvSpPr>
          <p:cNvPr id="2" name="Content Placeholder 1"/>
          <p:cNvSpPr/>
          <p:nvPr>
            <p:ph sz="half" idx="1"/>
          </p:nvPr>
        </p:nvSpPr>
        <p:spPr/>
        <p:txBody>
          <a:bodyPr/>
          <a:p>
            <a:endParaRPr lang="en-US" altLang="en-US">
              <a:solidFill>
                <a:schemeClr val="bg2"/>
              </a:solidFill>
            </a:endParaRPr>
          </a:p>
        </p:txBody>
      </p:sp>
      <p:pic>
        <p:nvPicPr>
          <p:cNvPr id="4" name="Content Placeholder 3"/>
          <p:cNvPicPr>
            <a:picLocks noChangeAspect="1"/>
          </p:cNvPicPr>
          <p:nvPr>
            <p:ph sz="half" idx="2"/>
          </p:nvPr>
        </p:nvPicPr>
        <p:blipFill>
          <a:blip r:embed="rId1"/>
          <a:stretch>
            <a:fillRect/>
          </a:stretch>
        </p:blipFill>
        <p:spPr>
          <a:xfrm>
            <a:off x="229235" y="257175"/>
            <a:ext cx="8637270" cy="6038850"/>
          </a:xfrm>
          <a:prstGeom prst="rect">
            <a:avLst/>
          </a:prstGeom>
        </p:spPr>
      </p:pic>
      <p:sp>
        <p:nvSpPr>
          <p:cNvPr id="9" name="Cloud 8"/>
          <p:cNvSpPr/>
          <p:nvPr/>
        </p:nvSpPr>
        <p:spPr>
          <a:xfrm>
            <a:off x="167005" y="763905"/>
            <a:ext cx="8698865" cy="5073015"/>
          </a:xfrm>
          <a:prstGeom prst="cloud">
            <a:avLst/>
          </a:prstGeom>
          <a:solidFill>
            <a:schemeClr val="accent3">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a:solidFill>
                  <a:schemeClr val="bg2"/>
                </a:solidFill>
              </a:rPr>
              <a:t>Kekerasan seksual, yang meliputi:</a:t>
            </a:r>
            <a:endParaRPr lang="en-US" altLang="en-US">
              <a:solidFill>
                <a:schemeClr val="bg2"/>
              </a:solidFill>
            </a:endParaRPr>
          </a:p>
          <a:p>
            <a:pPr algn="ctr"/>
            <a:r>
              <a:rPr lang="en-US" altLang="en-US">
                <a:solidFill>
                  <a:schemeClr val="bg2"/>
                </a:solidFill>
              </a:rPr>
              <a:t>Pelecehan seksual nonfisik, seperti ujaran bernuansa seksual atau penampilan menatap korban dengan nuansa seksi. </a:t>
            </a:r>
            <a:endParaRPr lang="en-US" altLang="en-US">
              <a:solidFill>
                <a:schemeClr val="bg2"/>
              </a:solidFill>
            </a:endParaRPr>
          </a:p>
          <a:p>
            <a:pPr algn="ctr"/>
            <a:r>
              <a:rPr lang="en-US" altLang="en-US">
                <a:solidFill>
                  <a:schemeClr val="bg2"/>
                </a:solidFill>
              </a:rPr>
              <a:t>Pelecehan seksual fisik, seperti menyentuh, meraba, atau mencium bagian tubuh korban tanpa persetujuan. </a:t>
            </a:r>
            <a:endParaRPr lang="en-US" altLang="en-US">
              <a:solidFill>
                <a:schemeClr val="bg2"/>
              </a:solidFill>
            </a:endParaRPr>
          </a:p>
          <a:p>
            <a:pPr algn="ctr"/>
            <a:r>
              <a:rPr lang="en-US" altLang="en-US">
                <a:solidFill>
                  <a:schemeClr val="bg2"/>
                </a:solidFill>
              </a:rPr>
              <a:t>Kekerasan seksual berbasis elektronik, termasuk mengirimkan pesan, gambar, atau video bernuansa seksual kepada korban meskipun telah dilarang. </a:t>
            </a:r>
            <a:endParaRPr lang="en-US" altLang="en-US">
              <a:solidFill>
                <a:schemeClr val="bg2"/>
              </a:solidFill>
            </a:endParaRPr>
          </a:p>
          <a:p>
            <a:pPr algn="ctr"/>
            <a:r>
              <a:rPr lang="en-US" altLang="en-US">
                <a:solidFill>
                  <a:schemeClr val="bg2"/>
                </a:solidFill>
              </a:rPr>
              <a:t>Tindakan lain yang merupakan bentuk kekerasan seksual seperti pemaksaan sterilisasi, penyiksaan seksual, eksploitasi seksual, dan perbudakan seksual. </a:t>
            </a:r>
            <a:endParaRPr lang="en-US" altLang="en-US">
              <a:solidFill>
                <a:schemeClr val="bg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p:cNvPicPr>
            <a:picLocks noChangeAspect="1"/>
          </p:cNvPicPr>
          <p:nvPr>
            <p:ph sz="half" idx="1"/>
          </p:nvPr>
        </p:nvPicPr>
        <p:blipFill>
          <a:blip r:embed="rId1"/>
          <a:stretch>
            <a:fillRect/>
          </a:stretch>
        </p:blipFill>
        <p:spPr>
          <a:xfrm>
            <a:off x="788670" y="718185"/>
            <a:ext cx="7715885" cy="5405755"/>
          </a:xfrm>
          <a:prstGeom prst="rect">
            <a:avLst/>
          </a:prstGeom>
        </p:spPr>
      </p:pic>
      <p:sp>
        <p:nvSpPr>
          <p:cNvPr id="2" name="Title 1"/>
          <p:cNvSpPr>
            <a:spLocks noGrp="1"/>
          </p:cNvSpPr>
          <p:nvPr>
            <p:ph type="title"/>
          </p:nvPr>
        </p:nvSpPr>
        <p:spPr>
          <a:xfrm>
            <a:off x="685800" y="2259330"/>
            <a:ext cx="8385175" cy="2309495"/>
          </a:xfrm>
        </p:spPr>
        <p:txBody>
          <a:bodyPr/>
          <a:p>
            <a:pPr algn="ctr"/>
            <a:r>
              <a:rPr lang="en-US" sz="2400" i="1">
                <a:solidFill>
                  <a:schemeClr val="bg2"/>
                </a:solidFill>
              </a:rPr>
              <a:t>“Kekerasan seksual itu efeknya paling besar, tapi paling sulit dibuktikan. Bagi korban seperti mengukir di atas batu, sementara bagi pelaku seperti mengukir di atas air,” </a:t>
            </a:r>
            <a:endParaRPr lang="en-US" sz="2400" i="1">
              <a:solidFill>
                <a:schemeClr val="bg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Kekerasan Seksual Telah Menjadi </a:t>
            </a:r>
            <a:r>
              <a:rPr lang="en-US" i="1"/>
              <a:t>Culture of Silence</a:t>
            </a:r>
            <a:endParaRPr lang="en-US" i="1"/>
          </a:p>
        </p:txBody>
      </p:sp>
      <p:pic>
        <p:nvPicPr>
          <p:cNvPr id="5" name="Content Placeholder 4"/>
          <p:cNvPicPr>
            <a:picLocks noChangeAspect="1"/>
          </p:cNvPicPr>
          <p:nvPr>
            <p:ph sz="half" idx="1"/>
          </p:nvPr>
        </p:nvPicPr>
        <p:blipFill>
          <a:blip r:embed="rId1"/>
          <a:stretch>
            <a:fillRect/>
          </a:stretch>
        </p:blipFill>
        <p:spPr>
          <a:xfrm>
            <a:off x="398145" y="1905000"/>
            <a:ext cx="4367530" cy="4418965"/>
          </a:xfrm>
          <a:prstGeom prst="rect">
            <a:avLst/>
          </a:prstGeom>
        </p:spPr>
      </p:pic>
      <p:sp>
        <p:nvSpPr>
          <p:cNvPr id="4" name="Content Placeholder 3"/>
          <p:cNvSpPr>
            <a:spLocks noGrp="1"/>
          </p:cNvSpPr>
          <p:nvPr>
            <p:ph sz="half" idx="2"/>
          </p:nvPr>
        </p:nvSpPr>
        <p:spPr>
          <a:xfrm>
            <a:off x="4918075" y="1905000"/>
            <a:ext cx="4115435" cy="4677410"/>
          </a:xfrm>
        </p:spPr>
        <p:txBody>
          <a:bodyPr/>
          <a:p>
            <a:r>
              <a:rPr lang="en-US" sz="2400"/>
              <a:t>Korban takut berbicara atau </a:t>
            </a:r>
            <a:r>
              <a:rPr lang="en-US" sz="2400" i="1"/>
              <a:t>speak up</a:t>
            </a:r>
            <a:r>
              <a:rPr lang="en-US" sz="2400"/>
              <a:t> karena trauma dan kekhawatiran akan pandangan alias stigma sosial serta lambatnya penanganan kekerasan seksual, sehingga mengakibatkan efek jangka panjang</a:t>
            </a:r>
            <a:endParaRPr lang="en-US"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Title 8"/>
          <p:cNvSpPr>
            <a:spLocks noGrp="1"/>
          </p:cNvSpPr>
          <p:nvPr>
            <p:ph type="title"/>
          </p:nvPr>
        </p:nvSpPr>
        <p:spPr/>
        <p:txBody>
          <a:bodyPr/>
          <a:p>
            <a:endParaRPr lang="en-US"/>
          </a:p>
        </p:txBody>
      </p:sp>
      <p:pic>
        <p:nvPicPr>
          <p:cNvPr id="8" name="Content Placeholder 7"/>
          <p:cNvPicPr>
            <a:picLocks noChangeAspect="1"/>
          </p:cNvPicPr>
          <p:nvPr>
            <p:ph sz="half" idx="2"/>
          </p:nvPr>
        </p:nvPicPr>
        <p:blipFill>
          <a:blip r:embed="rId1"/>
          <a:stretch>
            <a:fillRect/>
          </a:stretch>
        </p:blipFill>
        <p:spPr>
          <a:xfrm>
            <a:off x="431165" y="243840"/>
            <a:ext cx="8375015" cy="1793240"/>
          </a:xfrm>
          <a:prstGeom prst="rect">
            <a:avLst/>
          </a:prstGeom>
        </p:spPr>
      </p:pic>
      <p:pic>
        <p:nvPicPr>
          <p:cNvPr id="7" name="Content Placeholder 6"/>
          <p:cNvPicPr>
            <a:picLocks noChangeAspect="1"/>
          </p:cNvPicPr>
          <p:nvPr>
            <p:ph sz="half" idx="1"/>
          </p:nvPr>
        </p:nvPicPr>
        <p:blipFill>
          <a:blip r:embed="rId2"/>
          <a:stretch>
            <a:fillRect/>
          </a:stretch>
        </p:blipFill>
        <p:spPr>
          <a:xfrm>
            <a:off x="125730" y="1925320"/>
            <a:ext cx="9003030" cy="46767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a:off x="398145" y="396240"/>
            <a:ext cx="8399780" cy="60363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a:off x="375920" y="294005"/>
            <a:ext cx="8469630" cy="60090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a:off x="310515" y="294640"/>
            <a:ext cx="8535035" cy="62376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a:off x="408940" y="303530"/>
            <a:ext cx="8509000" cy="61239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a:off x="264795" y="185420"/>
            <a:ext cx="8649335" cy="63182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a:off x="310515" y="243840"/>
            <a:ext cx="8535035" cy="62579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Content Placeholder 4"/>
          <p:cNvPicPr>
            <a:picLocks noChangeAspect="1"/>
          </p:cNvPicPr>
          <p:nvPr>
            <p:ph sz="half" idx="1"/>
          </p:nvPr>
        </p:nvPicPr>
        <p:blipFill>
          <a:blip r:embed="rId1"/>
          <a:stretch>
            <a:fillRect/>
          </a:stretch>
        </p:blipFill>
        <p:spPr>
          <a:xfrm>
            <a:off x="398145" y="483870"/>
            <a:ext cx="8323580" cy="596455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a:off x="304800" y="152400"/>
            <a:ext cx="8565515" cy="2847340"/>
          </a:xfrm>
          <a:prstGeom prst="rect">
            <a:avLst/>
          </a:prstGeom>
        </p:spPr>
      </p:pic>
      <p:pic>
        <p:nvPicPr>
          <p:cNvPr id="8" name="Content Placeholder 7"/>
          <p:cNvPicPr>
            <a:picLocks noChangeAspect="1"/>
          </p:cNvPicPr>
          <p:nvPr>
            <p:ph sz="half" idx="2"/>
          </p:nvPr>
        </p:nvPicPr>
        <p:blipFill>
          <a:blip r:embed="rId2"/>
          <a:stretch>
            <a:fillRect/>
          </a:stretch>
        </p:blipFill>
        <p:spPr>
          <a:xfrm>
            <a:off x="262890" y="2762250"/>
            <a:ext cx="8782050" cy="395541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6" name="Content Placeholder 5"/>
          <p:cNvPicPr>
            <a:picLocks noChangeAspect="1"/>
          </p:cNvPicPr>
          <p:nvPr>
            <p:ph sz="half" idx="2"/>
          </p:nvPr>
        </p:nvPicPr>
        <p:blipFill>
          <a:blip r:embed="rId1"/>
          <a:stretch>
            <a:fillRect/>
          </a:stretch>
        </p:blipFill>
        <p:spPr>
          <a:xfrm>
            <a:off x="383540" y="213360"/>
            <a:ext cx="8475980" cy="62623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sz="half" idx="1"/>
          </p:nvPr>
        </p:nvPicPr>
        <p:blipFill>
          <a:blip r:embed="rId1"/>
          <a:stretch>
            <a:fillRect/>
          </a:stretch>
        </p:blipFill>
        <p:spPr>
          <a:xfrm>
            <a:off x="278130" y="351790"/>
            <a:ext cx="8596630" cy="61696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Content Placeholder 4"/>
          <p:cNvPicPr>
            <a:picLocks noChangeAspect="1"/>
          </p:cNvPicPr>
          <p:nvPr>
            <p:ph idx="1"/>
          </p:nvPr>
        </p:nvPicPr>
        <p:blipFill>
          <a:blip r:embed="rId1"/>
          <a:stretch>
            <a:fillRect/>
          </a:stretch>
        </p:blipFill>
        <p:spPr>
          <a:xfrm>
            <a:off x="386715" y="346710"/>
            <a:ext cx="8479790" cy="621347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itle 5"/>
          <p:cNvSpPr>
            <a:spLocks noGrp="1"/>
          </p:cNvSpPr>
          <p:nvPr>
            <p:ph type="title"/>
          </p:nvPr>
        </p:nvSpPr>
        <p:spPr/>
        <p:txBody>
          <a:bodyPr/>
          <a:p>
            <a:endParaRPr lang="en-US"/>
          </a:p>
        </p:txBody>
      </p:sp>
      <p:pic>
        <p:nvPicPr>
          <p:cNvPr id="4" name="Content Placeholder 3"/>
          <p:cNvPicPr>
            <a:picLocks noChangeAspect="1"/>
          </p:cNvPicPr>
          <p:nvPr>
            <p:ph sz="half" idx="1"/>
          </p:nvPr>
        </p:nvPicPr>
        <p:blipFill>
          <a:blip r:embed="rId1"/>
          <a:stretch>
            <a:fillRect/>
          </a:stretch>
        </p:blipFill>
        <p:spPr>
          <a:xfrm>
            <a:off x="278765" y="244475"/>
            <a:ext cx="8611870" cy="2696210"/>
          </a:xfrm>
          <a:prstGeom prst="rect">
            <a:avLst/>
          </a:prstGeom>
        </p:spPr>
      </p:pic>
      <p:pic>
        <p:nvPicPr>
          <p:cNvPr id="5" name="Content Placeholder 4"/>
          <p:cNvPicPr>
            <a:picLocks noChangeAspect="1"/>
          </p:cNvPicPr>
          <p:nvPr>
            <p:ph sz="half" idx="2"/>
          </p:nvPr>
        </p:nvPicPr>
        <p:blipFill>
          <a:blip r:embed="rId2"/>
          <a:stretch>
            <a:fillRect/>
          </a:stretch>
        </p:blipFill>
        <p:spPr>
          <a:xfrm>
            <a:off x="288290" y="2789555"/>
            <a:ext cx="8615045" cy="38036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itle 5"/>
          <p:cNvSpPr>
            <a:spLocks noGrp="1"/>
          </p:cNvSpPr>
          <p:nvPr>
            <p:ph type="title"/>
          </p:nvPr>
        </p:nvSpPr>
        <p:spPr/>
        <p:txBody>
          <a:bodyPr/>
          <a:p>
            <a:endParaRPr lang="en-US"/>
          </a:p>
        </p:txBody>
      </p:sp>
      <p:pic>
        <p:nvPicPr>
          <p:cNvPr id="4" name="Content Placeholder 3"/>
          <p:cNvPicPr>
            <a:picLocks noChangeAspect="1"/>
          </p:cNvPicPr>
          <p:nvPr>
            <p:ph sz="half" idx="1"/>
          </p:nvPr>
        </p:nvPicPr>
        <p:blipFill>
          <a:blip r:embed="rId1"/>
          <a:stretch>
            <a:fillRect/>
          </a:stretch>
        </p:blipFill>
        <p:spPr>
          <a:xfrm>
            <a:off x="457200" y="228600"/>
            <a:ext cx="8388985" cy="1935480"/>
          </a:xfrm>
          <a:prstGeom prst="rect">
            <a:avLst/>
          </a:prstGeom>
        </p:spPr>
      </p:pic>
      <p:pic>
        <p:nvPicPr>
          <p:cNvPr id="5" name="Content Placeholder 4"/>
          <p:cNvPicPr>
            <a:picLocks noChangeAspect="1"/>
          </p:cNvPicPr>
          <p:nvPr>
            <p:ph sz="half" idx="2"/>
          </p:nvPr>
        </p:nvPicPr>
        <p:blipFill>
          <a:blip r:embed="rId2"/>
          <a:stretch>
            <a:fillRect/>
          </a:stretch>
        </p:blipFill>
        <p:spPr>
          <a:xfrm>
            <a:off x="216535" y="2124710"/>
            <a:ext cx="8806180" cy="464312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Text Placeholder 2"/>
          <p:cNvSpPr>
            <a:spLocks noGrp="1"/>
          </p:cNvSpPr>
          <p:nvPr>
            <p:ph type="body" idx="1"/>
          </p:nvPr>
        </p:nvSpPr>
        <p:spPr/>
        <p:txBody>
          <a:bodyPr/>
          <a:p>
            <a:endParaRPr lang="en-US"/>
          </a:p>
        </p:txBody>
      </p:sp>
      <p:sp>
        <p:nvSpPr>
          <p:cNvPr id="5" name="Text Placeholder 4"/>
          <p:cNvSpPr>
            <a:spLocks noGrp="1"/>
          </p:cNvSpPr>
          <p:nvPr>
            <p:ph type="body" sz="quarter" idx="3"/>
          </p:nvPr>
        </p:nvSpPr>
        <p:spPr/>
        <p:txBody>
          <a:bodyPr/>
          <a:p>
            <a:endParaRPr lang="en-US"/>
          </a:p>
        </p:txBody>
      </p:sp>
      <p:pic>
        <p:nvPicPr>
          <p:cNvPr id="6" name="Content Placeholder 5"/>
          <p:cNvPicPr>
            <a:picLocks noChangeAspect="1"/>
          </p:cNvPicPr>
          <p:nvPr>
            <p:ph sz="quarter" idx="4"/>
          </p:nvPr>
        </p:nvPicPr>
        <p:blipFill>
          <a:blip r:embed="rId1"/>
          <a:stretch>
            <a:fillRect/>
          </a:stretch>
        </p:blipFill>
        <p:spPr>
          <a:xfrm>
            <a:off x="152400" y="2292350"/>
            <a:ext cx="8890635" cy="4359275"/>
          </a:xfrm>
          <a:prstGeom prst="rect">
            <a:avLst/>
          </a:prstGeom>
        </p:spPr>
      </p:pic>
      <p:pic>
        <p:nvPicPr>
          <p:cNvPr id="10" name="Content Placeholder 9"/>
          <p:cNvPicPr>
            <a:picLocks noChangeAspect="1"/>
          </p:cNvPicPr>
          <p:nvPr>
            <p:ph sz="half" idx="2"/>
          </p:nvPr>
        </p:nvPicPr>
        <p:blipFill>
          <a:blip r:embed="rId2"/>
          <a:stretch>
            <a:fillRect/>
          </a:stretch>
        </p:blipFill>
        <p:spPr>
          <a:xfrm>
            <a:off x="68580" y="76200"/>
            <a:ext cx="8975090" cy="214757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itle 7"/>
          <p:cNvSpPr>
            <a:spLocks noGrp="1"/>
          </p:cNvSpPr>
          <p:nvPr>
            <p:ph type="title"/>
          </p:nvPr>
        </p:nvSpPr>
        <p:spPr/>
        <p:txBody>
          <a:bodyPr/>
          <a:p>
            <a:endParaRPr lang="en-US"/>
          </a:p>
        </p:txBody>
      </p:sp>
      <p:pic>
        <p:nvPicPr>
          <p:cNvPr id="6" name="Content Placeholder 5"/>
          <p:cNvPicPr>
            <a:picLocks noChangeAspect="1"/>
          </p:cNvPicPr>
          <p:nvPr>
            <p:ph sz="half" idx="1"/>
          </p:nvPr>
        </p:nvPicPr>
        <p:blipFill>
          <a:blip r:embed="rId1"/>
          <a:stretch>
            <a:fillRect/>
          </a:stretch>
        </p:blipFill>
        <p:spPr>
          <a:xfrm>
            <a:off x="234315" y="1731645"/>
            <a:ext cx="8741410" cy="4933950"/>
          </a:xfrm>
          <a:prstGeom prst="rect">
            <a:avLst/>
          </a:prstGeom>
        </p:spPr>
      </p:pic>
      <p:pic>
        <p:nvPicPr>
          <p:cNvPr id="7" name="Content Placeholder 6"/>
          <p:cNvPicPr>
            <a:picLocks noChangeAspect="1"/>
          </p:cNvPicPr>
          <p:nvPr>
            <p:ph sz="half" idx="2"/>
          </p:nvPr>
        </p:nvPicPr>
        <p:blipFill>
          <a:blip r:embed="rId2"/>
          <a:stretch>
            <a:fillRect/>
          </a:stretch>
        </p:blipFill>
        <p:spPr>
          <a:xfrm>
            <a:off x="181610" y="85725"/>
            <a:ext cx="8794115" cy="159067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vert="horz" wrap="square" lIns="91440" tIns="45720" rIns="91440" bIns="45720" numCol="1" anchor="ctr" anchorCtr="0" compatLnSpc="1"/>
          <a:p>
            <a:pPr>
              <a:buNone/>
            </a:pPr>
            <a:r>
              <a:rPr lang="ar-AE" altLang="x-none" sz="3200" dirty="0">
                <a:effectLst>
                  <a:outerShdw blurRad="38100" dist="38100" dir="2700000">
                    <a:srgbClr val="C0C0C0"/>
                  </a:outerShdw>
                </a:effectLst>
              </a:rPr>
              <a:t>الحمد لله رب العالمين</a:t>
            </a:r>
            <a:br>
              <a:rPr lang="ar-AE" altLang="x-none" sz="3200" dirty="0">
                <a:effectLst>
                  <a:outerShdw blurRad="38100" dist="38100" dir="2700000">
                    <a:srgbClr val="C0C0C0"/>
                  </a:outerShdw>
                </a:effectLst>
              </a:rPr>
            </a:br>
            <a:br>
              <a:rPr lang="ar-AE" altLang="x-none" sz="3200" dirty="0">
                <a:effectLst>
                  <a:outerShdw blurRad="38100" dist="38100" dir="2700000">
                    <a:srgbClr val="C0C0C0"/>
                  </a:outerShdw>
                </a:effectLst>
              </a:rPr>
            </a:br>
            <a:endParaRPr lang="en-ID" altLang="x-none" sz="3200" dirty="0">
              <a:effectLst>
                <a:outerShdw blurRad="38100" dist="38100" dir="2700000">
                  <a:srgbClr val="C0C0C0"/>
                </a:outerShdw>
              </a:effectLst>
            </a:endParaRPr>
          </a:p>
        </p:txBody>
      </p:sp>
      <p:pic>
        <p:nvPicPr>
          <p:cNvPr id="46084" name="Content Placeholder 3"/>
          <p:cNvPicPr>
            <a:picLocks noChangeAspect="1"/>
          </p:cNvPicPr>
          <p:nvPr/>
        </p:nvPicPr>
        <p:blipFill>
          <a:blip r:embed="rId1"/>
          <a:stretch>
            <a:fillRect/>
          </a:stretch>
        </p:blipFill>
        <p:spPr>
          <a:xfrm>
            <a:off x="4953000" y="304800"/>
            <a:ext cx="3913188" cy="4724400"/>
          </a:xfrm>
          <a:prstGeom prst="rect">
            <a:avLst/>
          </a:prstGeom>
          <a:noFill/>
          <a:ln w="9525">
            <a:noFill/>
          </a:ln>
        </p:spPr>
      </p:pic>
      <p:pic>
        <p:nvPicPr>
          <p:cNvPr id="46085" name="Picture 8"/>
          <p:cNvPicPr>
            <a:picLocks noChangeAspect="1"/>
          </p:cNvPicPr>
          <p:nvPr/>
        </p:nvPicPr>
        <p:blipFill>
          <a:blip r:embed="rId2"/>
          <a:stretch>
            <a:fillRect/>
          </a:stretch>
        </p:blipFill>
        <p:spPr>
          <a:xfrm>
            <a:off x="152400" y="1219200"/>
            <a:ext cx="4725670" cy="762000"/>
          </a:xfrm>
          <a:prstGeom prst="rect">
            <a:avLst/>
          </a:prstGeom>
          <a:noFill/>
          <a:ln w="9525">
            <a:noFill/>
          </a:ln>
        </p:spPr>
      </p:pic>
      <p:pic>
        <p:nvPicPr>
          <p:cNvPr id="5" name="Content Placeholder 4"/>
          <p:cNvPicPr>
            <a:picLocks noChangeAspect="1"/>
          </p:cNvPicPr>
          <p:nvPr>
            <p:ph sz="half" idx="2"/>
          </p:nvPr>
        </p:nvPicPr>
        <p:blipFill>
          <a:blip r:embed="rId3"/>
          <a:stretch>
            <a:fillRect/>
          </a:stretch>
        </p:blipFill>
        <p:spPr>
          <a:xfrm>
            <a:off x="278130" y="791210"/>
            <a:ext cx="4599940" cy="1409065"/>
          </a:xfrm>
          <a:prstGeom prst="rect">
            <a:avLst/>
          </a:prstGeom>
        </p:spPr>
      </p:pic>
      <p:pic>
        <p:nvPicPr>
          <p:cNvPr id="46083" name="Content Placeholder 8"/>
          <p:cNvPicPr>
            <a:picLocks noGrp="1" noChangeAspect="1"/>
          </p:cNvPicPr>
          <p:nvPr>
            <p:ph sz="half" idx="1"/>
          </p:nvPr>
        </p:nvPicPr>
        <p:blipFill>
          <a:blip r:embed="rId4"/>
          <a:srcRect/>
          <a:stretch>
            <a:fillRect/>
          </a:stretch>
        </p:blipFill>
        <p:spPr>
          <a:xfrm>
            <a:off x="363220" y="1981200"/>
            <a:ext cx="4437380" cy="4709795"/>
          </a:xfrm>
        </p:spPr>
      </p:pic>
    </p:spTree>
  </p:cSld>
  <p:clrMapOvr>
    <a:masterClrMapping/>
  </p:clrMapOvr>
</p:sld>
</file>

<file path=ppt/theme/_rels/theme7.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Curtain Call">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urtain Cal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Glass Layers">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Glass Layer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alance">
  <a:themeElements>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fontScheme name="Balance">
      <a:majorFont>
        <a:latin typeface="Arial"/>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arketing Plan">
  <a:themeElements>
    <a:clrScheme name="Marketing Plan 1">
      <a:dk1>
        <a:srgbClr val="336699"/>
      </a:dk1>
      <a:lt1>
        <a:srgbClr val="FFFFFF"/>
      </a:lt1>
      <a:dk2>
        <a:srgbClr val="0066FF"/>
      </a:dk2>
      <a:lt2>
        <a:srgbClr val="AFB5D2"/>
      </a:lt2>
      <a:accent1>
        <a:srgbClr val="66CCFF"/>
      </a:accent1>
      <a:accent2>
        <a:srgbClr val="99FFCC"/>
      </a:accent2>
      <a:accent3>
        <a:srgbClr val="FFFFFF"/>
      </a:accent3>
      <a:accent4>
        <a:srgbClr val="2A5682"/>
      </a:accent4>
      <a:accent5>
        <a:srgbClr val="B8E2FF"/>
      </a:accent5>
      <a:accent6>
        <a:srgbClr val="8AE7B9"/>
      </a:accent6>
      <a:hlink>
        <a:srgbClr val="FF99FF"/>
      </a:hlink>
      <a:folHlink>
        <a:srgbClr val="CCCCFF"/>
      </a:folHlink>
    </a:clrScheme>
    <a:fontScheme name="Marketing Pla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Marketing Plan 1">
        <a:dk1>
          <a:srgbClr val="336699"/>
        </a:dk1>
        <a:lt1>
          <a:srgbClr val="FFFFFF"/>
        </a:lt1>
        <a:dk2>
          <a:srgbClr val="0066FF"/>
        </a:dk2>
        <a:lt2>
          <a:srgbClr val="AFB5D2"/>
        </a:lt2>
        <a:accent1>
          <a:srgbClr val="66CCFF"/>
        </a:accent1>
        <a:accent2>
          <a:srgbClr val="99FFCC"/>
        </a:accent2>
        <a:accent3>
          <a:srgbClr val="FFFFFF"/>
        </a:accent3>
        <a:accent4>
          <a:srgbClr val="2A5682"/>
        </a:accent4>
        <a:accent5>
          <a:srgbClr val="B8E2FF"/>
        </a:accent5>
        <a:accent6>
          <a:srgbClr val="8AE7B9"/>
        </a:accent6>
        <a:hlink>
          <a:srgbClr val="FF99FF"/>
        </a:hlink>
        <a:folHlink>
          <a:srgbClr val="CCCCFF"/>
        </a:folHlink>
      </a:clrScheme>
      <a:clrMap bg1="lt1" tx1="dk1" bg2="lt2" tx2="dk2" accent1="accent1" accent2="accent2" accent3="accent3" accent4="accent4" accent5="accent5" accent6="accent6" hlink="hlink" folHlink="folHlink"/>
    </a:extraClrScheme>
    <a:extraClrScheme>
      <a:clrScheme name="Marketing Plan 2">
        <a:dk1>
          <a:srgbClr val="003366"/>
        </a:dk1>
        <a:lt1>
          <a:srgbClr val="CCECFF"/>
        </a:lt1>
        <a:dk2>
          <a:srgbClr val="4B3384"/>
        </a:dk2>
        <a:lt2>
          <a:srgbClr val="849CBB"/>
        </a:lt2>
        <a:accent1>
          <a:srgbClr val="90DBFF"/>
        </a:accent1>
        <a:accent2>
          <a:srgbClr val="99FFCC"/>
        </a:accent2>
        <a:accent3>
          <a:srgbClr val="E2F4FF"/>
        </a:accent3>
        <a:accent4>
          <a:srgbClr val="002A56"/>
        </a:accent4>
        <a:accent5>
          <a:srgbClr val="C6EAFF"/>
        </a:accent5>
        <a:accent6>
          <a:srgbClr val="8AE7B9"/>
        </a:accent6>
        <a:hlink>
          <a:srgbClr val="DFC0FF"/>
        </a:hlink>
        <a:folHlink>
          <a:srgbClr val="6DC5DE"/>
        </a:folHlink>
      </a:clrScheme>
      <a:clrMap bg1="lt1" tx1="dk1" bg2="lt2" tx2="dk2" accent1="accent1" accent2="accent2" accent3="accent3" accent4="accent4" accent5="accent5" accent6="accent6" hlink="hlink" folHlink="folHlink"/>
    </a:extraClrScheme>
    <a:extraClrScheme>
      <a:clrScheme name="Marketing Plan 3">
        <a:dk1>
          <a:srgbClr val="000000"/>
        </a:dk1>
        <a:lt1>
          <a:srgbClr val="FFFFFF"/>
        </a:lt1>
        <a:dk2>
          <a:srgbClr val="000000"/>
        </a:dk2>
        <a:lt2>
          <a:srgbClr val="B2B2B2"/>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
      </a:majorFont>
      <a:minorFont>
        <a:latin typeface="Arial"/>
        <a:ea typeface=""/>
        <a:cs typeface=""/>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ACTIVE LEARNING DI PT</Template>
  <TotalTime>0</TotalTime>
  <Words>2569</Words>
  <Application>WPS Presentation</Application>
  <PresentationFormat/>
  <Paragraphs>42</Paragraphs>
  <Slides>25</Slides>
  <Notes>1</Notes>
  <HiddenSlides>0</HiddenSlides>
  <MMClips>0</MMClips>
  <ScaleCrop>false</ScaleCrop>
  <HeadingPairs>
    <vt:vector size="6" baseType="variant">
      <vt:variant>
        <vt:lpstr>已用的字体</vt:lpstr>
      </vt:variant>
      <vt:variant>
        <vt:i4>13</vt:i4>
      </vt:variant>
      <vt:variant>
        <vt:lpstr>主题</vt:lpstr>
      </vt:variant>
      <vt:variant>
        <vt:i4>7</vt:i4>
      </vt:variant>
      <vt:variant>
        <vt:lpstr>幻灯片标题</vt:lpstr>
      </vt:variant>
      <vt:variant>
        <vt:i4>25</vt:i4>
      </vt:variant>
    </vt:vector>
  </HeadingPairs>
  <TitlesOfParts>
    <vt:vector size="45" baseType="lpstr">
      <vt:lpstr>Arial</vt:lpstr>
      <vt:lpstr>SimSun</vt:lpstr>
      <vt:lpstr>Wingdings</vt:lpstr>
      <vt:lpstr>Tahoma</vt:lpstr>
      <vt:lpstr>Arial Black</vt:lpstr>
      <vt:lpstr>Times New Roman</vt:lpstr>
      <vt:lpstr>Aharoni</vt:lpstr>
      <vt:lpstr>Segoe Print</vt:lpstr>
      <vt:lpstr>Microsoft YaHei</vt:lpstr>
      <vt:lpstr>Arial Unicode MS</vt:lpstr>
      <vt:lpstr>Calibri</vt:lpstr>
      <vt:lpstr>Google Sans</vt:lpstr>
      <vt:lpstr>Arial</vt:lpstr>
      <vt:lpstr>Curtain Call</vt:lpstr>
      <vt:lpstr>Beam</vt:lpstr>
      <vt:lpstr>Glass Layers</vt:lpstr>
      <vt:lpstr>Balance</vt:lpstr>
      <vt:lpstr>Marketing Plan</vt:lpstr>
      <vt:lpstr>Default Design</vt:lpstr>
      <vt:lpstr>Mountain Top</vt:lpstr>
      <vt:lpstr> MATERI PENGENALAN KEHIDUPAN  KAMPUS MAHASISWA BARU   (PKKMB) UNIVERSITAS ALMUSLIM 2025 </vt:lpstr>
      <vt:lpstr>PowerPoint 演示文稿</vt:lpstr>
      <vt:lpstr>PowerPoint 演示文稿</vt:lpstr>
      <vt:lpstr>DALIL TENTANG ZINA </vt:lpstr>
      <vt:lpstr>PowerPoint 演示文稿</vt:lpstr>
      <vt:lpstr>PowerPoint 演示文稿</vt:lpstr>
      <vt:lpstr>“Kekerasan seksual itu efeknya paling besar, tapi paling sulit dibuktikan. Bagi korban seperti mengukir di atas batu, sementara bagi pelaku seperti mengukir di atas air,” </vt:lpstr>
      <vt:lpstr>Kekerasan Seksual Telah Menjadi Culture of Silence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الحمد لله رب العالمين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Metodologi Pembelajaran PAI</dc:title>
  <dc:creator>toshiba</dc:creator>
  <cp:lastModifiedBy>zahriyanti faiza</cp:lastModifiedBy>
  <cp:revision>784</cp:revision>
  <dcterms:created xsi:type="dcterms:W3CDTF">2006-08-16T00:00:00Z</dcterms:created>
  <dcterms:modified xsi:type="dcterms:W3CDTF">2025-09-02T04:36:27Z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A48455238BEA4D7584E7FF3FE3FA01AD_12</vt:lpwstr>
  </property>
  <property fmtid="{D5CDD505-2E9C-101B-9397-08002B2CF9AE}" pid="3" name="KSOProductBuildVer">
    <vt:lpwstr>1033-12.2.0.21931</vt:lpwstr>
  </property>
</Properties>
</file>